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3.xml" ContentType="application/vnd.openxmlformats-officedocument.theme+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3.xml" ContentType="application/vnd.openxmlformats-officedocument.drawingml.chart+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3" r:id="rId1"/>
    <p:sldMasterId id="2147483929" r:id="rId2"/>
    <p:sldMasterId id="2147483941" r:id="rId3"/>
    <p:sldMasterId id="2147484031" r:id="rId4"/>
  </p:sldMasterIdLst>
  <p:notesMasterIdLst>
    <p:notesMasterId r:id="rId40"/>
  </p:notesMasterIdLst>
  <p:handoutMasterIdLst>
    <p:handoutMasterId r:id="rId41"/>
  </p:handoutMasterIdLst>
  <p:sldIdLst>
    <p:sldId id="262" r:id="rId5"/>
    <p:sldId id="403" r:id="rId6"/>
    <p:sldId id="404" r:id="rId7"/>
    <p:sldId id="346" r:id="rId8"/>
    <p:sldId id="395" r:id="rId9"/>
    <p:sldId id="400" r:id="rId10"/>
    <p:sldId id="408" r:id="rId11"/>
    <p:sldId id="398" r:id="rId12"/>
    <p:sldId id="399" r:id="rId13"/>
    <p:sldId id="393" r:id="rId14"/>
    <p:sldId id="317" r:id="rId15"/>
    <p:sldId id="348" r:id="rId16"/>
    <p:sldId id="318" r:id="rId17"/>
    <p:sldId id="349" r:id="rId18"/>
    <p:sldId id="350" r:id="rId19"/>
    <p:sldId id="352" r:id="rId20"/>
    <p:sldId id="354" r:id="rId21"/>
    <p:sldId id="355" r:id="rId22"/>
    <p:sldId id="409" r:id="rId23"/>
    <p:sldId id="282" r:id="rId24"/>
    <p:sldId id="299" r:id="rId25"/>
    <p:sldId id="297" r:id="rId26"/>
    <p:sldId id="300" r:id="rId27"/>
    <p:sldId id="296" r:id="rId28"/>
    <p:sldId id="357" r:id="rId29"/>
    <p:sldId id="359" r:id="rId30"/>
    <p:sldId id="360" r:id="rId31"/>
    <p:sldId id="361" r:id="rId32"/>
    <p:sldId id="407" r:id="rId33"/>
    <p:sldId id="337" r:id="rId34"/>
    <p:sldId id="401" r:id="rId35"/>
    <p:sldId id="402" r:id="rId36"/>
    <p:sldId id="405" r:id="rId37"/>
    <p:sldId id="406" r:id="rId38"/>
    <p:sldId id="267" r:id="rId39"/>
  </p:sldIdLst>
  <p:sldSz cx="9144000" cy="5143500" type="screen16x9"/>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charset="0"/>
        <a:ea typeface="ＭＳ Ｐゴシック" charset="0"/>
        <a:cs typeface="ＭＳ Ｐゴシック" charset="0"/>
      </a:defRPr>
    </a:lvl1pPr>
    <a:lvl2pPr marL="457200" algn="l" defTabSz="457200" rtl="0" eaLnBrk="0" fontAlgn="base" hangingPunct="0">
      <a:spcBef>
        <a:spcPct val="0"/>
      </a:spcBef>
      <a:spcAft>
        <a:spcPct val="0"/>
      </a:spcAft>
      <a:defRPr kern="1200">
        <a:solidFill>
          <a:schemeClr val="tx1"/>
        </a:solidFill>
        <a:latin typeface="Calibri" charset="0"/>
        <a:ea typeface="ＭＳ Ｐゴシック" charset="0"/>
        <a:cs typeface="ＭＳ Ｐゴシック" charset="0"/>
      </a:defRPr>
    </a:lvl2pPr>
    <a:lvl3pPr marL="914400" algn="l" defTabSz="457200" rtl="0" eaLnBrk="0" fontAlgn="base" hangingPunct="0">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defTabSz="457200" rtl="0" eaLnBrk="0" fontAlgn="base" hangingPunct="0">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defTabSz="457200" rtl="0" eaLnBrk="0" fontAlgn="base" hangingPunct="0">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15:clr>
            <a:srgbClr val="A4A3A4"/>
          </p15:clr>
        </p15:guide>
        <p15:guide id="2">
          <p15:clr>
            <a:srgbClr val="A4A3A4"/>
          </p15:clr>
        </p15:guide>
        <p15:guide id="3" pos="5400" userDrawn="1">
          <p15:clr>
            <a:srgbClr val="A4A3A4"/>
          </p15:clr>
        </p15:guide>
        <p15:guide id="4" pos="3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initials="." lastIdx="1" clrIdx="0">
    <p:extLst>
      <p:ext uri="{19B8F6BF-5375-455C-9EA6-DF929625EA0E}">
        <p15:presenceInfo xmlns:p15="http://schemas.microsoft.com/office/powerpoint/2012/main" userI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CC0000"/>
    <a:srgbClr val="035C92"/>
    <a:srgbClr val="044871"/>
    <a:srgbClr val="636466"/>
    <a:srgbClr val="505153"/>
    <a:srgbClr val="E6001C"/>
    <a:srgbClr val="792205"/>
    <a:srgbClr val="940010"/>
    <a:srgbClr val="3802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5170" autoAdjust="0"/>
  </p:normalViewPr>
  <p:slideViewPr>
    <p:cSldViewPr snapToGrid="0" showGuides="1">
      <p:cViewPr varScale="1">
        <p:scale>
          <a:sx n="114" d="100"/>
          <a:sy n="114" d="100"/>
        </p:scale>
        <p:origin x="57" y="57"/>
      </p:cViewPr>
      <p:guideLst>
        <p:guide orient="horz"/>
        <p:guide/>
        <p:guide pos="5400"/>
        <p:guide pos="3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snapToGrid="0">
      <p:cViewPr varScale="1">
        <p:scale>
          <a:sx n="88" d="100"/>
          <a:sy n="88" d="100"/>
        </p:scale>
        <p:origin x="3822"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1" Type="http://schemas.openxmlformats.org/officeDocument/2006/relationships/oleObject" Target="file:///C:\Users\mayoshida\Desktop\&#12513;&#12540;&#12523;&#12475;&#12461;&#12517;&#12522;&#12486;&#12451;&#24066;&#22580;.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ja-JP" altLang="en-US" sz="1400" b="1" dirty="0">
                <a:latin typeface="メイリオ" panose="020B0604030504040204" pitchFamily="50" charset="-128"/>
                <a:ea typeface="メイリオ" panose="020B0604030504040204" pitchFamily="50" charset="-128"/>
              </a:rPr>
              <a:t>テレワーク導入状況</a:t>
            </a:r>
          </a:p>
        </c:rich>
      </c:tx>
      <c:layout>
        <c:manualLayout>
          <c:xMode val="edge"/>
          <c:yMode val="edge"/>
          <c:x val="0.27622722627480001"/>
          <c:y val="6.2519421941486492E-2"/>
        </c:manualLayout>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ja-JP"/>
        </a:p>
      </c:txPr>
    </c:title>
    <c:autoTitleDeleted val="0"/>
    <c:plotArea>
      <c:layout/>
      <c:pieChart>
        <c:varyColors val="1"/>
        <c:ser>
          <c:idx val="0"/>
          <c:order val="0"/>
          <c:tx>
            <c:strRef>
              <c:f>Sheet1!$B$1</c:f>
              <c:strCache>
                <c:ptCount val="1"/>
                <c:pt idx="0">
                  <c:v>テレワーク導入状況</c:v>
                </c:pt>
              </c:strCache>
            </c:strRef>
          </c:tx>
          <c:dPt>
            <c:idx val="0"/>
            <c:bubble3D val="0"/>
            <c:spPr>
              <a:solidFill>
                <a:schemeClr val="accent4">
                  <a:shade val="65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E7C3-4004-AF05-03A8E770D448}"/>
              </c:ext>
            </c:extLst>
          </c:dPt>
          <c:dPt>
            <c:idx val="1"/>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E7C3-4004-AF05-03A8E770D448}"/>
              </c:ext>
            </c:extLst>
          </c:dPt>
          <c:dPt>
            <c:idx val="2"/>
            <c:bubble3D val="0"/>
            <c:spPr>
              <a:solidFill>
                <a:schemeClr val="accent4">
                  <a:tint val="65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E7C3-4004-AF05-03A8E770D448}"/>
              </c:ext>
            </c:extLst>
          </c:dPt>
          <c:dLbls>
            <c:dLbl>
              <c:idx val="0"/>
              <c:layout>
                <c:manualLayout>
                  <c:x val="6.373844600743353E-2"/>
                  <c:y val="-2.0914252552609227E-2"/>
                </c:manualLayout>
              </c:layout>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4">
                          <a:lumMod val="75000"/>
                        </a:schemeClr>
                      </a:solidFill>
                      <a:latin typeface="メイリオ" panose="020B0604030504040204" pitchFamily="50" charset="-128"/>
                      <a:ea typeface="メイリオ" panose="020B0604030504040204" pitchFamily="50" charset="-128"/>
                      <a:cs typeface="+mn-cs"/>
                    </a:defRPr>
                  </a:pPr>
                  <a:endParaRPr lang="ja-JP"/>
                </a:p>
              </c:txPr>
              <c:dLblPos val="bestFit"/>
              <c:showLegendKey val="0"/>
              <c:showVal val="1"/>
              <c:showCatName val="1"/>
              <c:showSerName val="0"/>
              <c:showPercent val="0"/>
              <c:showBubbleSize val="0"/>
              <c:extLst>
                <c:ext xmlns:c15="http://schemas.microsoft.com/office/drawing/2012/chart" uri="{CE6537A1-D6FC-4f65-9D91-7224C49458BB}">
                  <c15:layout>
                    <c:manualLayout>
                      <c:w val="0.22164257922219527"/>
                      <c:h val="0.4465611205033122"/>
                    </c:manualLayout>
                  </c15:layout>
                </c:ext>
                <c:ext xmlns:c16="http://schemas.microsoft.com/office/drawing/2014/chart" uri="{C3380CC4-5D6E-409C-BE32-E72D297353CC}">
                  <c16:uniqueId val="{00000001-E7C3-4004-AF05-03A8E770D448}"/>
                </c:ext>
              </c:extLst>
            </c:dLbl>
            <c:dLbl>
              <c:idx val="1"/>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4"/>
                      </a:solidFill>
                      <a:latin typeface="メイリオ" panose="020B0604030504040204" pitchFamily="50" charset="-128"/>
                      <a:ea typeface="メイリオ" panose="020B0604030504040204" pitchFamily="50" charset="-128"/>
                      <a:cs typeface="+mn-cs"/>
                    </a:defRPr>
                  </a:pPr>
                  <a:endParaRPr lang="ja-JP"/>
                </a:p>
              </c:txPr>
              <c:dLblPos val="outEnd"/>
              <c:showLegendKey val="0"/>
              <c:showVal val="1"/>
              <c:showCatName val="1"/>
              <c:showSerName val="0"/>
              <c:showPercent val="0"/>
              <c:showBubbleSize val="0"/>
              <c:extLst>
                <c:ext xmlns:c16="http://schemas.microsoft.com/office/drawing/2014/chart" uri="{C3380CC4-5D6E-409C-BE32-E72D297353CC}">
                  <c16:uniqueId val="{00000002-E7C3-4004-AF05-03A8E770D448}"/>
                </c:ext>
              </c:extLst>
            </c:dLbl>
            <c:dLbl>
              <c:idx val="2"/>
              <c:layout>
                <c:manualLayout>
                  <c:x val="-5.9233839957380581E-2"/>
                  <c:y val="0.10038841225252429"/>
                </c:manualLayout>
              </c:layout>
              <c:spPr>
                <a:noFill/>
                <a:ln>
                  <a:noFill/>
                </a:ln>
                <a:effectLst/>
              </c:spPr>
              <c:txPr>
                <a:bodyPr rot="0" spcFirstLastPara="1" vertOverflow="ellipsis" vert="horz" wrap="square" lIns="38100" tIns="19050" rIns="38100" bIns="19050" anchor="ctr" anchorCtr="1">
                  <a:noAutofit/>
                </a:bodyPr>
                <a:lstStyle/>
                <a:p>
                  <a:pPr>
                    <a:defRPr sz="1100" b="1" i="0" u="none" strike="noStrike" kern="1200" spc="0" baseline="0">
                      <a:solidFill>
                        <a:schemeClr val="accent4">
                          <a:tint val="65000"/>
                        </a:schemeClr>
                      </a:solidFill>
                      <a:latin typeface="メイリオ" panose="020B0604030504040204" pitchFamily="50" charset="-128"/>
                      <a:ea typeface="メイリオ" panose="020B0604030504040204" pitchFamily="50" charset="-128"/>
                      <a:cs typeface="+mn-cs"/>
                    </a:defRPr>
                  </a:pPr>
                  <a:endParaRPr lang="ja-JP"/>
                </a:p>
              </c:txPr>
              <c:dLblPos val="bestFit"/>
              <c:showLegendKey val="0"/>
              <c:showVal val="1"/>
              <c:showCatName val="1"/>
              <c:showSerName val="0"/>
              <c:showPercent val="0"/>
              <c:showBubbleSize val="0"/>
              <c:extLst>
                <c:ext xmlns:c15="http://schemas.microsoft.com/office/drawing/2012/chart" uri="{CE6537A1-D6FC-4f65-9D91-7224C49458BB}">
                  <c15:layout>
                    <c:manualLayout>
                      <c:w val="0.23895983491186937"/>
                      <c:h val="0.37545266182444081"/>
                    </c:manualLayout>
                  </c15:layout>
                </c:ext>
                <c:ext xmlns:c16="http://schemas.microsoft.com/office/drawing/2014/chart" uri="{C3380CC4-5D6E-409C-BE32-E72D297353CC}">
                  <c16:uniqueId val="{00000003-E7C3-4004-AF05-03A8E770D448}"/>
                </c:ext>
              </c:extLst>
            </c:dLbl>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4"/>
                    </a:solidFill>
                    <a:latin typeface="メイリオ" panose="020B0604030504040204" pitchFamily="50" charset="-128"/>
                    <a:ea typeface="メイリオ" panose="020B0604030504040204" pitchFamily="50" charset="-128"/>
                    <a:cs typeface="+mn-cs"/>
                  </a:defRPr>
                </a:pPr>
                <a:endParaRPr lang="ja-JP"/>
              </a:p>
            </c:txPr>
            <c:dLblPos val="outEnd"/>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導入済み</c:v>
                </c:pt>
                <c:pt idx="1">
                  <c:v>検討中</c:v>
                </c:pt>
                <c:pt idx="2">
                  <c:v>予定なし</c:v>
                </c:pt>
              </c:strCache>
            </c:strRef>
          </c:cat>
          <c:val>
            <c:numRef>
              <c:f>Sheet1!$B$2:$B$4</c:f>
              <c:numCache>
                <c:formatCode>0.00%</c:formatCode>
                <c:ptCount val="3"/>
                <c:pt idx="0">
                  <c:v>0.64500000000000002</c:v>
                </c:pt>
                <c:pt idx="1">
                  <c:v>0.19400000000000001</c:v>
                </c:pt>
                <c:pt idx="2">
                  <c:v>0.161</c:v>
                </c:pt>
              </c:numCache>
            </c:numRef>
          </c:val>
          <c:extLst>
            <c:ext xmlns:c16="http://schemas.microsoft.com/office/drawing/2014/chart" uri="{C3380CC4-5D6E-409C-BE32-E72D297353CC}">
              <c16:uniqueId val="{00000000-E7C3-4004-AF05-03A8E770D448}"/>
            </c:ext>
          </c:extLst>
        </c:ser>
        <c:dLbls>
          <c:dLblPos val="outEnd"/>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1600" b="0" i="0" u="none" strike="noStrike" kern="1200" cap="all" baseline="0">
                <a:solidFill>
                  <a:schemeClr val="tx1">
                    <a:lumMod val="65000"/>
                    <a:lumOff val="35000"/>
                  </a:schemeClr>
                </a:solidFill>
                <a:latin typeface="+mn-lt"/>
                <a:ea typeface="+mn-ea"/>
                <a:cs typeface="+mn-cs"/>
              </a:defRPr>
            </a:pPr>
            <a:r>
              <a:rPr lang="ja-JP" altLang="en-US" sz="1600" b="1" dirty="0">
                <a:latin typeface="メイリオ" panose="020B0604030504040204" pitchFamily="50" charset="-128"/>
                <a:ea typeface="メイリオ" panose="020B0604030504040204" pitchFamily="50" charset="-128"/>
              </a:rPr>
              <a:t>利用端末割合</a:t>
            </a:r>
          </a:p>
        </c:rich>
      </c:tx>
      <c:layout>
        <c:manualLayout>
          <c:xMode val="edge"/>
          <c:yMode val="edge"/>
          <c:x val="0.36136509580331594"/>
          <c:y val="6.9534937199548841E-2"/>
        </c:manualLayout>
      </c:layout>
      <c:overlay val="0"/>
      <c:spPr>
        <a:noFill/>
        <a:ln>
          <a:noFill/>
        </a:ln>
        <a:effectLst/>
      </c:spPr>
      <c:txPr>
        <a:bodyPr rot="0" spcFirstLastPara="1" vertOverflow="ellipsis" vert="horz" wrap="square" anchor="ctr" anchorCtr="1"/>
        <a:lstStyle/>
        <a:p>
          <a:pPr>
            <a:defRPr sz="1600" b="0" i="0" u="none" strike="noStrike" kern="1200" cap="all" baseline="0">
              <a:solidFill>
                <a:schemeClr val="tx1">
                  <a:lumMod val="65000"/>
                  <a:lumOff val="35000"/>
                </a:schemeClr>
              </a:solidFill>
              <a:latin typeface="+mn-lt"/>
              <a:ea typeface="+mn-ea"/>
              <a:cs typeface="+mn-cs"/>
            </a:defRPr>
          </a:pPr>
          <a:endParaRPr lang="ja-JP"/>
        </a:p>
      </c:txPr>
    </c:title>
    <c:autoTitleDeleted val="0"/>
    <c:plotArea>
      <c:layout/>
      <c:pieChart>
        <c:varyColors val="1"/>
        <c:ser>
          <c:idx val="0"/>
          <c:order val="0"/>
          <c:tx>
            <c:strRef>
              <c:f>Sheet1!$B$1</c:f>
              <c:strCache>
                <c:ptCount val="1"/>
                <c:pt idx="0">
                  <c:v>利用端末割合</c:v>
                </c:pt>
              </c:strCache>
            </c:strRef>
          </c:tx>
          <c:dPt>
            <c:idx val="0"/>
            <c:bubble3D val="0"/>
            <c:spPr>
              <a:solidFill>
                <a:schemeClr val="accent4">
                  <a:shade val="76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5D63-40C3-BF60-7315513D2567}"/>
              </c:ext>
            </c:extLst>
          </c:dPt>
          <c:dPt>
            <c:idx val="1"/>
            <c:bubble3D val="0"/>
            <c:spPr>
              <a:solidFill>
                <a:schemeClr val="accent4">
                  <a:tint val="77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5D63-40C3-BF60-7315513D2567}"/>
              </c:ext>
            </c:extLst>
          </c:dPt>
          <c:dLbls>
            <c:dLbl>
              <c:idx val="0"/>
              <c:layout>
                <c:manualLayout>
                  <c:x val="0.14193564263207598"/>
                  <c:y val="-0.11145513566917187"/>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spc="0" baseline="0">
                      <a:solidFill>
                        <a:schemeClr val="accent4">
                          <a:shade val="76000"/>
                        </a:schemeClr>
                      </a:solidFill>
                      <a:latin typeface="メイリオ" panose="020B0604030504040204" pitchFamily="50" charset="-128"/>
                      <a:ea typeface="メイリオ" panose="020B0604030504040204" pitchFamily="50" charset="-128"/>
                      <a:cs typeface="+mn-cs"/>
                    </a:defRPr>
                  </a:pPr>
                  <a:endParaRPr lang="ja-JP"/>
                </a:p>
              </c:txPr>
              <c:dLblPos val="bestFit"/>
              <c:showLegendKey val="0"/>
              <c:showVal val="1"/>
              <c:showCatName val="1"/>
              <c:showSerName val="0"/>
              <c:showPercent val="0"/>
              <c:showBubbleSize val="0"/>
              <c:extLst>
                <c:ext xmlns:c15="http://schemas.microsoft.com/office/drawing/2012/chart" uri="{CE6537A1-D6FC-4f65-9D91-7224C49458BB}">
                  <c15:layout>
                    <c:manualLayout>
                      <c:w val="0.24989200497655864"/>
                      <c:h val="0.21824905689880963"/>
                    </c:manualLayout>
                  </c15:layout>
                </c:ext>
                <c:ext xmlns:c16="http://schemas.microsoft.com/office/drawing/2014/chart" uri="{C3380CC4-5D6E-409C-BE32-E72D297353CC}">
                  <c16:uniqueId val="{00000002-5D63-40C3-BF60-7315513D2567}"/>
                </c:ext>
              </c:extLst>
            </c:dLbl>
            <c:dLbl>
              <c:idx val="1"/>
              <c:layout>
                <c:manualLayout>
                  <c:x val="-4.5494040617228955E-2"/>
                  <c:y val="7.0835597427728159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spc="0" baseline="0">
                      <a:solidFill>
                        <a:schemeClr val="accent4">
                          <a:tint val="77000"/>
                        </a:schemeClr>
                      </a:solidFill>
                      <a:latin typeface="メイリオ" panose="020B0604030504040204" pitchFamily="50" charset="-128"/>
                      <a:ea typeface="メイリオ" panose="020B0604030504040204" pitchFamily="50" charset="-128"/>
                      <a:cs typeface="+mn-cs"/>
                    </a:defRPr>
                  </a:pPr>
                  <a:endParaRPr lang="ja-JP"/>
                </a:p>
              </c:txPr>
              <c:dLblPos val="bestFit"/>
              <c:showLegendKey val="0"/>
              <c:showVal val="1"/>
              <c:showCatName val="1"/>
              <c:showSerName val="0"/>
              <c:showPercent val="0"/>
              <c:showBubbleSize val="0"/>
              <c:extLst>
                <c:ext xmlns:c15="http://schemas.microsoft.com/office/drawing/2012/chart" uri="{CE6537A1-D6FC-4f65-9D91-7224C49458BB}">
                  <c15:layout>
                    <c:manualLayout>
                      <c:w val="0.28905080005735062"/>
                      <c:h val="0.21824905689880963"/>
                    </c:manualLayout>
                  </c15:layout>
                </c:ext>
                <c:ext xmlns:c16="http://schemas.microsoft.com/office/drawing/2014/chart" uri="{C3380CC4-5D6E-409C-BE32-E72D297353CC}">
                  <c16:uniqueId val="{00000001-5D63-40C3-BF60-7315513D2567}"/>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spc="0" baseline="0">
                    <a:solidFill>
                      <a:schemeClr val="accent4"/>
                    </a:solidFill>
                    <a:latin typeface="メイリオ" panose="020B0604030504040204" pitchFamily="50" charset="-128"/>
                    <a:ea typeface="メイリオ" panose="020B0604030504040204" pitchFamily="50" charset="-128"/>
                    <a:cs typeface="+mn-cs"/>
                  </a:defRPr>
                </a:pPr>
                <a:endParaRPr lang="ja-JP"/>
              </a:p>
            </c:txPr>
            <c:dLblPos val="outEnd"/>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会社支給</c:v>
                </c:pt>
                <c:pt idx="1">
                  <c:v>個人端末</c:v>
                </c:pt>
              </c:strCache>
            </c:strRef>
          </c:cat>
          <c:val>
            <c:numRef>
              <c:f>Sheet1!$B$2:$B$3</c:f>
              <c:numCache>
                <c:formatCode>0%</c:formatCode>
                <c:ptCount val="2"/>
                <c:pt idx="0">
                  <c:v>0.85</c:v>
                </c:pt>
                <c:pt idx="1">
                  <c:v>0.15</c:v>
                </c:pt>
              </c:numCache>
            </c:numRef>
          </c:val>
          <c:extLst>
            <c:ext xmlns:c16="http://schemas.microsoft.com/office/drawing/2014/chart" uri="{C3380CC4-5D6E-409C-BE32-E72D297353CC}">
              <c16:uniqueId val="{00000000-5D63-40C3-BF60-7315513D2567}"/>
            </c:ext>
          </c:extLst>
        </c:ser>
        <c:dLbls>
          <c:dLblPos val="outEnd"/>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pieChart>
        <c:varyColors val="1"/>
        <c:ser>
          <c:idx val="0"/>
          <c:order val="0"/>
          <c:spPr>
            <a:ln>
              <a:solidFill>
                <a:sysClr val="windowText" lastClr="000000"/>
              </a:solidFill>
              <a:prstDash val="sysDash"/>
            </a:ln>
          </c:spPr>
          <c:dPt>
            <c:idx val="0"/>
            <c:bubble3D val="0"/>
            <c:spPr>
              <a:solidFill>
                <a:srgbClr val="FFC000"/>
              </a:solidFill>
              <a:ln>
                <a:solidFill>
                  <a:sysClr val="windowText" lastClr="000000"/>
                </a:solidFill>
                <a:prstDash val="sysDash"/>
              </a:ln>
            </c:spPr>
            <c:extLst>
              <c:ext xmlns:c16="http://schemas.microsoft.com/office/drawing/2014/chart" uri="{C3380CC4-5D6E-409C-BE32-E72D297353CC}">
                <c16:uniqueId val="{00000001-CFB2-4A09-A4EE-EEE619A45E6F}"/>
              </c:ext>
            </c:extLst>
          </c:dPt>
          <c:dPt>
            <c:idx val="1"/>
            <c:bubble3D val="0"/>
            <c:spPr>
              <a:solidFill>
                <a:schemeClr val="bg1">
                  <a:lumMod val="85000"/>
                </a:schemeClr>
              </a:solidFill>
              <a:ln>
                <a:solidFill>
                  <a:sysClr val="windowText" lastClr="000000"/>
                </a:solidFill>
                <a:prstDash val="sysDash"/>
              </a:ln>
            </c:spPr>
            <c:extLst>
              <c:ext xmlns:c16="http://schemas.microsoft.com/office/drawing/2014/chart" uri="{C3380CC4-5D6E-409C-BE32-E72D297353CC}">
                <c16:uniqueId val="{00000003-CFB2-4A09-A4EE-EEE619A45E6F}"/>
              </c:ext>
            </c:extLst>
          </c:dPt>
          <c:dPt>
            <c:idx val="2"/>
            <c:bubble3D val="0"/>
            <c:spPr>
              <a:solidFill>
                <a:schemeClr val="bg1">
                  <a:lumMod val="85000"/>
                </a:schemeClr>
              </a:solidFill>
              <a:ln>
                <a:solidFill>
                  <a:sysClr val="windowText" lastClr="000000"/>
                </a:solidFill>
                <a:prstDash val="sysDash"/>
              </a:ln>
            </c:spPr>
            <c:extLst>
              <c:ext xmlns:c16="http://schemas.microsoft.com/office/drawing/2014/chart" uri="{C3380CC4-5D6E-409C-BE32-E72D297353CC}">
                <c16:uniqueId val="{00000005-CFB2-4A09-A4EE-EEE619A45E6F}"/>
              </c:ext>
            </c:extLst>
          </c:dPt>
          <c:cat>
            <c:strRef>
              <c:f>Sheet4!$A$1:$A$3</c:f>
              <c:strCache>
                <c:ptCount val="3"/>
                <c:pt idx="0">
                  <c:v>メール</c:v>
                </c:pt>
                <c:pt idx="1">
                  <c:v>URL</c:v>
                </c:pt>
                <c:pt idx="2">
                  <c:v>ファイル</c:v>
                </c:pt>
              </c:strCache>
            </c:strRef>
          </c:cat>
          <c:val>
            <c:numRef>
              <c:f>Sheet4!$B$1:$B$3</c:f>
              <c:numCache>
                <c:formatCode>General</c:formatCode>
                <c:ptCount val="3"/>
                <c:pt idx="0">
                  <c:v>579</c:v>
                </c:pt>
                <c:pt idx="1">
                  <c:v>67</c:v>
                </c:pt>
                <c:pt idx="2">
                  <c:v>10</c:v>
                </c:pt>
              </c:numCache>
            </c:numRef>
          </c:val>
          <c:extLst>
            <c:ext xmlns:c16="http://schemas.microsoft.com/office/drawing/2014/chart" uri="{C3380CC4-5D6E-409C-BE32-E72D297353CC}">
              <c16:uniqueId val="{00000006-CFB2-4A09-A4EE-EEE619A45E6F}"/>
            </c:ext>
          </c:extLst>
        </c:ser>
        <c:dLbls>
          <c:showLegendKey val="0"/>
          <c:showVal val="0"/>
          <c:showCatName val="0"/>
          <c:showSerName val="0"/>
          <c:showPercent val="0"/>
          <c:showBubbleSize val="0"/>
          <c:showLeaderLines val="1"/>
        </c:dLbls>
        <c:firstSliceAng val="0"/>
      </c:pieChart>
    </c:plotArea>
    <c:plotVisOnly val="1"/>
    <c:dispBlanksAs val="gap"/>
    <c:showDLblsOverMax val="0"/>
  </c:chart>
  <c:externalData r:id="rId1">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2.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B9EDF7-62A6-45EA-BC34-AAC12298E95F}" type="doc">
      <dgm:prSet loTypeId="urn:microsoft.com/office/officeart/2005/8/layout/gear1" loCatId="relationship" qsTypeId="urn:microsoft.com/office/officeart/2005/8/quickstyle/simple1" qsCatId="simple" csTypeId="urn:microsoft.com/office/officeart/2005/8/colors/accent3_2" csCatId="accent3" phldr="1"/>
      <dgm:spPr/>
    </dgm:pt>
    <dgm:pt modelId="{7F13F14E-6473-4A8F-9B5C-BA7BA7430B95}">
      <dgm:prSet phldrT="[テキスト]"/>
      <dgm:spPr/>
      <dgm:t>
        <a:bodyPr/>
        <a:lstStyle/>
        <a:p>
          <a:r>
            <a:rPr kumimoji="1" lang="ja-JP" altLang="en-US" dirty="0" smtClean="0"/>
            <a:t>ルール</a:t>
          </a:r>
          <a:endParaRPr kumimoji="1" lang="ja-JP" altLang="en-US" dirty="0"/>
        </a:p>
      </dgm:t>
    </dgm:pt>
    <dgm:pt modelId="{228C1A1C-6B75-492A-9F28-EEED7EE754F0}" type="parTrans" cxnId="{4CD8DE9C-0FA5-4721-9D4A-00D35C9F823D}">
      <dgm:prSet/>
      <dgm:spPr/>
      <dgm:t>
        <a:bodyPr/>
        <a:lstStyle/>
        <a:p>
          <a:endParaRPr kumimoji="1" lang="ja-JP" altLang="en-US"/>
        </a:p>
      </dgm:t>
    </dgm:pt>
    <dgm:pt modelId="{58ECC866-FC78-4BE4-AA51-371EAED2C7C5}" type="sibTrans" cxnId="{4CD8DE9C-0FA5-4721-9D4A-00D35C9F823D}">
      <dgm:prSet/>
      <dgm:spPr/>
      <dgm:t>
        <a:bodyPr/>
        <a:lstStyle/>
        <a:p>
          <a:endParaRPr kumimoji="1" lang="ja-JP" altLang="en-US"/>
        </a:p>
      </dgm:t>
    </dgm:pt>
    <dgm:pt modelId="{0D97198E-582E-4AD3-84B6-2765AAFCBBA9}">
      <dgm:prSet phldrT="[テキスト]"/>
      <dgm:spPr/>
      <dgm:t>
        <a:bodyPr/>
        <a:lstStyle/>
        <a:p>
          <a:r>
            <a:rPr kumimoji="1" lang="ja-JP" altLang="en-US" dirty="0" smtClean="0"/>
            <a:t>人</a:t>
          </a:r>
          <a:endParaRPr kumimoji="1" lang="ja-JP" altLang="en-US" dirty="0"/>
        </a:p>
      </dgm:t>
    </dgm:pt>
    <dgm:pt modelId="{6803DF65-BA47-4229-8310-B30F541A20B2}" type="parTrans" cxnId="{4DFCD11A-8761-4015-82BF-828F49A2FB15}">
      <dgm:prSet/>
      <dgm:spPr/>
      <dgm:t>
        <a:bodyPr/>
        <a:lstStyle/>
        <a:p>
          <a:endParaRPr kumimoji="1" lang="ja-JP" altLang="en-US"/>
        </a:p>
      </dgm:t>
    </dgm:pt>
    <dgm:pt modelId="{7183F59A-D63F-4ED0-ABEE-6747E0A61D04}" type="sibTrans" cxnId="{4DFCD11A-8761-4015-82BF-828F49A2FB15}">
      <dgm:prSet/>
      <dgm:spPr/>
      <dgm:t>
        <a:bodyPr/>
        <a:lstStyle/>
        <a:p>
          <a:endParaRPr kumimoji="1" lang="ja-JP" altLang="en-US"/>
        </a:p>
      </dgm:t>
    </dgm:pt>
    <dgm:pt modelId="{3C23F141-4B0A-4433-B7B9-615077146711}">
      <dgm:prSet phldrT="[テキスト]"/>
      <dgm:spPr/>
      <dgm:t>
        <a:bodyPr/>
        <a:lstStyle/>
        <a:p>
          <a:r>
            <a:rPr kumimoji="1" lang="ja-JP" altLang="en-US" dirty="0" smtClean="0"/>
            <a:t>技術</a:t>
          </a:r>
          <a:endParaRPr kumimoji="1" lang="ja-JP" altLang="en-US" dirty="0"/>
        </a:p>
      </dgm:t>
    </dgm:pt>
    <dgm:pt modelId="{7E94F751-1A61-454B-A342-3972A2CE7E6B}" type="parTrans" cxnId="{34626F30-6FC0-40DF-8FBD-ED9404B471B4}">
      <dgm:prSet/>
      <dgm:spPr/>
      <dgm:t>
        <a:bodyPr/>
        <a:lstStyle/>
        <a:p>
          <a:endParaRPr kumimoji="1" lang="ja-JP" altLang="en-US"/>
        </a:p>
      </dgm:t>
    </dgm:pt>
    <dgm:pt modelId="{CF2DD5B8-19A3-48B5-8EF1-01D036B1FD78}" type="sibTrans" cxnId="{34626F30-6FC0-40DF-8FBD-ED9404B471B4}">
      <dgm:prSet/>
      <dgm:spPr/>
      <dgm:t>
        <a:bodyPr/>
        <a:lstStyle/>
        <a:p>
          <a:endParaRPr kumimoji="1" lang="ja-JP" altLang="en-US"/>
        </a:p>
      </dgm:t>
    </dgm:pt>
    <dgm:pt modelId="{4C63B832-7D0D-4C3B-B0DE-9EF6CF6D9843}" type="pres">
      <dgm:prSet presAssocID="{70B9EDF7-62A6-45EA-BC34-AAC12298E95F}" presName="composite" presStyleCnt="0">
        <dgm:presLayoutVars>
          <dgm:chMax val="3"/>
          <dgm:animLvl val="lvl"/>
          <dgm:resizeHandles val="exact"/>
        </dgm:presLayoutVars>
      </dgm:prSet>
      <dgm:spPr/>
    </dgm:pt>
    <dgm:pt modelId="{6E85D934-BC65-4223-B936-A93432719A1B}" type="pres">
      <dgm:prSet presAssocID="{7F13F14E-6473-4A8F-9B5C-BA7BA7430B95}" presName="gear1" presStyleLbl="node1" presStyleIdx="0" presStyleCnt="3">
        <dgm:presLayoutVars>
          <dgm:chMax val="1"/>
          <dgm:bulletEnabled val="1"/>
        </dgm:presLayoutVars>
      </dgm:prSet>
      <dgm:spPr/>
      <dgm:t>
        <a:bodyPr/>
        <a:lstStyle/>
        <a:p>
          <a:endParaRPr kumimoji="1" lang="ja-JP" altLang="en-US"/>
        </a:p>
      </dgm:t>
    </dgm:pt>
    <dgm:pt modelId="{DE22D242-57A2-4F6D-AAAA-A1BF7E5A7D3F}" type="pres">
      <dgm:prSet presAssocID="{7F13F14E-6473-4A8F-9B5C-BA7BA7430B95}" presName="gear1srcNode" presStyleLbl="node1" presStyleIdx="0" presStyleCnt="3"/>
      <dgm:spPr/>
      <dgm:t>
        <a:bodyPr/>
        <a:lstStyle/>
        <a:p>
          <a:endParaRPr kumimoji="1" lang="ja-JP" altLang="en-US"/>
        </a:p>
      </dgm:t>
    </dgm:pt>
    <dgm:pt modelId="{FCC8CEE4-5591-4DA8-8FEF-32DE0B7C22DA}" type="pres">
      <dgm:prSet presAssocID="{7F13F14E-6473-4A8F-9B5C-BA7BA7430B95}" presName="gear1dstNode" presStyleLbl="node1" presStyleIdx="0" presStyleCnt="3"/>
      <dgm:spPr/>
      <dgm:t>
        <a:bodyPr/>
        <a:lstStyle/>
        <a:p>
          <a:endParaRPr kumimoji="1" lang="ja-JP" altLang="en-US"/>
        </a:p>
      </dgm:t>
    </dgm:pt>
    <dgm:pt modelId="{92AAB01B-DBC9-43A1-9ED6-594C5954B4FD}" type="pres">
      <dgm:prSet presAssocID="{0D97198E-582E-4AD3-84B6-2765AAFCBBA9}" presName="gear2" presStyleLbl="node1" presStyleIdx="1" presStyleCnt="3">
        <dgm:presLayoutVars>
          <dgm:chMax val="1"/>
          <dgm:bulletEnabled val="1"/>
        </dgm:presLayoutVars>
      </dgm:prSet>
      <dgm:spPr/>
      <dgm:t>
        <a:bodyPr/>
        <a:lstStyle/>
        <a:p>
          <a:endParaRPr kumimoji="1" lang="ja-JP" altLang="en-US"/>
        </a:p>
      </dgm:t>
    </dgm:pt>
    <dgm:pt modelId="{D31F4503-B348-43C9-ABC6-AD393D15AF64}" type="pres">
      <dgm:prSet presAssocID="{0D97198E-582E-4AD3-84B6-2765AAFCBBA9}" presName="gear2srcNode" presStyleLbl="node1" presStyleIdx="1" presStyleCnt="3"/>
      <dgm:spPr/>
      <dgm:t>
        <a:bodyPr/>
        <a:lstStyle/>
        <a:p>
          <a:endParaRPr kumimoji="1" lang="ja-JP" altLang="en-US"/>
        </a:p>
      </dgm:t>
    </dgm:pt>
    <dgm:pt modelId="{3B778BEE-5D26-4034-92B5-51EA24C5BA6D}" type="pres">
      <dgm:prSet presAssocID="{0D97198E-582E-4AD3-84B6-2765AAFCBBA9}" presName="gear2dstNode" presStyleLbl="node1" presStyleIdx="1" presStyleCnt="3"/>
      <dgm:spPr/>
      <dgm:t>
        <a:bodyPr/>
        <a:lstStyle/>
        <a:p>
          <a:endParaRPr kumimoji="1" lang="ja-JP" altLang="en-US"/>
        </a:p>
      </dgm:t>
    </dgm:pt>
    <dgm:pt modelId="{8959071D-28BF-48D1-A24F-A2E073E6A586}" type="pres">
      <dgm:prSet presAssocID="{3C23F141-4B0A-4433-B7B9-615077146711}" presName="gear3" presStyleLbl="node1" presStyleIdx="2" presStyleCnt="3"/>
      <dgm:spPr/>
      <dgm:t>
        <a:bodyPr/>
        <a:lstStyle/>
        <a:p>
          <a:endParaRPr kumimoji="1" lang="ja-JP" altLang="en-US"/>
        </a:p>
      </dgm:t>
    </dgm:pt>
    <dgm:pt modelId="{CEB3B8B4-F62D-475E-942D-9D2A98749757}" type="pres">
      <dgm:prSet presAssocID="{3C23F141-4B0A-4433-B7B9-615077146711}" presName="gear3tx" presStyleLbl="node1" presStyleIdx="2" presStyleCnt="3">
        <dgm:presLayoutVars>
          <dgm:chMax val="1"/>
          <dgm:bulletEnabled val="1"/>
        </dgm:presLayoutVars>
      </dgm:prSet>
      <dgm:spPr/>
      <dgm:t>
        <a:bodyPr/>
        <a:lstStyle/>
        <a:p>
          <a:endParaRPr kumimoji="1" lang="ja-JP" altLang="en-US"/>
        </a:p>
      </dgm:t>
    </dgm:pt>
    <dgm:pt modelId="{01FA2B71-5CAA-4103-BFBB-F755C41CEB83}" type="pres">
      <dgm:prSet presAssocID="{3C23F141-4B0A-4433-B7B9-615077146711}" presName="gear3srcNode" presStyleLbl="node1" presStyleIdx="2" presStyleCnt="3"/>
      <dgm:spPr/>
      <dgm:t>
        <a:bodyPr/>
        <a:lstStyle/>
        <a:p>
          <a:endParaRPr kumimoji="1" lang="ja-JP" altLang="en-US"/>
        </a:p>
      </dgm:t>
    </dgm:pt>
    <dgm:pt modelId="{0D3472CB-4A3B-4945-926E-44777F982EAA}" type="pres">
      <dgm:prSet presAssocID="{3C23F141-4B0A-4433-B7B9-615077146711}" presName="gear3dstNode" presStyleLbl="node1" presStyleIdx="2" presStyleCnt="3"/>
      <dgm:spPr/>
      <dgm:t>
        <a:bodyPr/>
        <a:lstStyle/>
        <a:p>
          <a:endParaRPr kumimoji="1" lang="ja-JP" altLang="en-US"/>
        </a:p>
      </dgm:t>
    </dgm:pt>
    <dgm:pt modelId="{C8B86724-1C89-4AD3-8D5B-6E50583F22FF}" type="pres">
      <dgm:prSet presAssocID="{58ECC866-FC78-4BE4-AA51-371EAED2C7C5}" presName="connector1" presStyleLbl="sibTrans2D1" presStyleIdx="0" presStyleCnt="3"/>
      <dgm:spPr/>
      <dgm:t>
        <a:bodyPr/>
        <a:lstStyle/>
        <a:p>
          <a:endParaRPr kumimoji="1" lang="ja-JP" altLang="en-US"/>
        </a:p>
      </dgm:t>
    </dgm:pt>
    <dgm:pt modelId="{44D6B1CB-9BDE-463A-94F4-D77A84DB3FB0}" type="pres">
      <dgm:prSet presAssocID="{7183F59A-D63F-4ED0-ABEE-6747E0A61D04}" presName="connector2" presStyleLbl="sibTrans2D1" presStyleIdx="1" presStyleCnt="3"/>
      <dgm:spPr/>
      <dgm:t>
        <a:bodyPr/>
        <a:lstStyle/>
        <a:p>
          <a:endParaRPr kumimoji="1" lang="ja-JP" altLang="en-US"/>
        </a:p>
      </dgm:t>
    </dgm:pt>
    <dgm:pt modelId="{F6F6BE34-174C-4757-92A2-5EB696796658}" type="pres">
      <dgm:prSet presAssocID="{CF2DD5B8-19A3-48B5-8EF1-01D036B1FD78}" presName="connector3" presStyleLbl="sibTrans2D1" presStyleIdx="2" presStyleCnt="3"/>
      <dgm:spPr/>
      <dgm:t>
        <a:bodyPr/>
        <a:lstStyle/>
        <a:p>
          <a:endParaRPr kumimoji="1" lang="ja-JP" altLang="en-US"/>
        </a:p>
      </dgm:t>
    </dgm:pt>
  </dgm:ptLst>
  <dgm:cxnLst>
    <dgm:cxn modelId="{4DFCD11A-8761-4015-82BF-828F49A2FB15}" srcId="{70B9EDF7-62A6-45EA-BC34-AAC12298E95F}" destId="{0D97198E-582E-4AD3-84B6-2765AAFCBBA9}" srcOrd="1" destOrd="0" parTransId="{6803DF65-BA47-4229-8310-B30F541A20B2}" sibTransId="{7183F59A-D63F-4ED0-ABEE-6747E0A61D04}"/>
    <dgm:cxn modelId="{57063635-E0E9-4C6C-8A71-5E5582CAC714}" type="presOf" srcId="{0D97198E-582E-4AD3-84B6-2765AAFCBBA9}" destId="{D31F4503-B348-43C9-ABC6-AD393D15AF64}" srcOrd="1" destOrd="0" presId="urn:microsoft.com/office/officeart/2005/8/layout/gear1"/>
    <dgm:cxn modelId="{6115C840-BA12-45F2-B5FA-1E2EF5886D30}" type="presOf" srcId="{0D97198E-582E-4AD3-84B6-2765AAFCBBA9}" destId="{3B778BEE-5D26-4034-92B5-51EA24C5BA6D}" srcOrd="2" destOrd="0" presId="urn:microsoft.com/office/officeart/2005/8/layout/gear1"/>
    <dgm:cxn modelId="{87957CB2-EDAB-45F9-AD70-FF487C954D5C}" type="presOf" srcId="{3C23F141-4B0A-4433-B7B9-615077146711}" destId="{8959071D-28BF-48D1-A24F-A2E073E6A586}" srcOrd="0" destOrd="0" presId="urn:microsoft.com/office/officeart/2005/8/layout/gear1"/>
    <dgm:cxn modelId="{5C00C899-3B43-40DC-BB96-79B23A843907}" type="presOf" srcId="{3C23F141-4B0A-4433-B7B9-615077146711}" destId="{CEB3B8B4-F62D-475E-942D-9D2A98749757}" srcOrd="1" destOrd="0" presId="urn:microsoft.com/office/officeart/2005/8/layout/gear1"/>
    <dgm:cxn modelId="{55B395BA-D5F0-4E43-BF7A-46E92C0E053C}" type="presOf" srcId="{CF2DD5B8-19A3-48B5-8EF1-01D036B1FD78}" destId="{F6F6BE34-174C-4757-92A2-5EB696796658}" srcOrd="0" destOrd="0" presId="urn:microsoft.com/office/officeart/2005/8/layout/gear1"/>
    <dgm:cxn modelId="{4CD8DE9C-0FA5-4721-9D4A-00D35C9F823D}" srcId="{70B9EDF7-62A6-45EA-BC34-AAC12298E95F}" destId="{7F13F14E-6473-4A8F-9B5C-BA7BA7430B95}" srcOrd="0" destOrd="0" parTransId="{228C1A1C-6B75-492A-9F28-EEED7EE754F0}" sibTransId="{58ECC866-FC78-4BE4-AA51-371EAED2C7C5}"/>
    <dgm:cxn modelId="{05C418B0-C828-42F1-AF08-95A292590032}" type="presOf" srcId="{7F13F14E-6473-4A8F-9B5C-BA7BA7430B95}" destId="{DE22D242-57A2-4F6D-AAAA-A1BF7E5A7D3F}" srcOrd="1" destOrd="0" presId="urn:microsoft.com/office/officeart/2005/8/layout/gear1"/>
    <dgm:cxn modelId="{5DAEF527-191A-4611-A76B-8BC27E785EAF}" type="presOf" srcId="{58ECC866-FC78-4BE4-AA51-371EAED2C7C5}" destId="{C8B86724-1C89-4AD3-8D5B-6E50583F22FF}" srcOrd="0" destOrd="0" presId="urn:microsoft.com/office/officeart/2005/8/layout/gear1"/>
    <dgm:cxn modelId="{34626F30-6FC0-40DF-8FBD-ED9404B471B4}" srcId="{70B9EDF7-62A6-45EA-BC34-AAC12298E95F}" destId="{3C23F141-4B0A-4433-B7B9-615077146711}" srcOrd="2" destOrd="0" parTransId="{7E94F751-1A61-454B-A342-3972A2CE7E6B}" sibTransId="{CF2DD5B8-19A3-48B5-8EF1-01D036B1FD78}"/>
    <dgm:cxn modelId="{91D340F9-69A5-4852-9937-58CEB6EFBAD1}" type="presOf" srcId="{7183F59A-D63F-4ED0-ABEE-6747E0A61D04}" destId="{44D6B1CB-9BDE-463A-94F4-D77A84DB3FB0}" srcOrd="0" destOrd="0" presId="urn:microsoft.com/office/officeart/2005/8/layout/gear1"/>
    <dgm:cxn modelId="{1C887CA5-D446-425F-966B-5A18DA2ECF44}" type="presOf" srcId="{3C23F141-4B0A-4433-B7B9-615077146711}" destId="{0D3472CB-4A3B-4945-926E-44777F982EAA}" srcOrd="3" destOrd="0" presId="urn:microsoft.com/office/officeart/2005/8/layout/gear1"/>
    <dgm:cxn modelId="{D2412813-6704-4918-A1FE-BE7278C3D279}" type="presOf" srcId="{7F13F14E-6473-4A8F-9B5C-BA7BA7430B95}" destId="{6E85D934-BC65-4223-B936-A93432719A1B}" srcOrd="0" destOrd="0" presId="urn:microsoft.com/office/officeart/2005/8/layout/gear1"/>
    <dgm:cxn modelId="{0121C931-DA5A-46AB-A8F2-216F62FD9CF7}" type="presOf" srcId="{70B9EDF7-62A6-45EA-BC34-AAC12298E95F}" destId="{4C63B832-7D0D-4C3B-B0DE-9EF6CF6D9843}" srcOrd="0" destOrd="0" presId="urn:microsoft.com/office/officeart/2005/8/layout/gear1"/>
    <dgm:cxn modelId="{FACDDBBB-4D98-43FC-9249-0C0526DAAC42}" type="presOf" srcId="{7F13F14E-6473-4A8F-9B5C-BA7BA7430B95}" destId="{FCC8CEE4-5591-4DA8-8FEF-32DE0B7C22DA}" srcOrd="2" destOrd="0" presId="urn:microsoft.com/office/officeart/2005/8/layout/gear1"/>
    <dgm:cxn modelId="{4EB1D676-182D-4EDC-B0A7-8F07527BDED0}" type="presOf" srcId="{3C23F141-4B0A-4433-B7B9-615077146711}" destId="{01FA2B71-5CAA-4103-BFBB-F755C41CEB83}" srcOrd="2" destOrd="0" presId="urn:microsoft.com/office/officeart/2005/8/layout/gear1"/>
    <dgm:cxn modelId="{AF0D8C22-F1C7-439F-A72D-BF1CDB9B2A80}" type="presOf" srcId="{0D97198E-582E-4AD3-84B6-2765AAFCBBA9}" destId="{92AAB01B-DBC9-43A1-9ED6-594C5954B4FD}" srcOrd="0" destOrd="0" presId="urn:microsoft.com/office/officeart/2005/8/layout/gear1"/>
    <dgm:cxn modelId="{2B2E0FCB-5344-461E-BBBF-6DC7D118E6A0}" type="presParOf" srcId="{4C63B832-7D0D-4C3B-B0DE-9EF6CF6D9843}" destId="{6E85D934-BC65-4223-B936-A93432719A1B}" srcOrd="0" destOrd="0" presId="urn:microsoft.com/office/officeart/2005/8/layout/gear1"/>
    <dgm:cxn modelId="{92AC1BFF-514E-4461-A80F-3CC3167D2620}" type="presParOf" srcId="{4C63B832-7D0D-4C3B-B0DE-9EF6CF6D9843}" destId="{DE22D242-57A2-4F6D-AAAA-A1BF7E5A7D3F}" srcOrd="1" destOrd="0" presId="urn:microsoft.com/office/officeart/2005/8/layout/gear1"/>
    <dgm:cxn modelId="{12D6CFF8-4974-414B-B775-5658D635A9A6}" type="presParOf" srcId="{4C63B832-7D0D-4C3B-B0DE-9EF6CF6D9843}" destId="{FCC8CEE4-5591-4DA8-8FEF-32DE0B7C22DA}" srcOrd="2" destOrd="0" presId="urn:microsoft.com/office/officeart/2005/8/layout/gear1"/>
    <dgm:cxn modelId="{640C808C-C9E8-44B0-8710-F2C83BC09F23}" type="presParOf" srcId="{4C63B832-7D0D-4C3B-B0DE-9EF6CF6D9843}" destId="{92AAB01B-DBC9-43A1-9ED6-594C5954B4FD}" srcOrd="3" destOrd="0" presId="urn:microsoft.com/office/officeart/2005/8/layout/gear1"/>
    <dgm:cxn modelId="{71D7D992-6528-415C-98BE-ED4C093D5A6E}" type="presParOf" srcId="{4C63B832-7D0D-4C3B-B0DE-9EF6CF6D9843}" destId="{D31F4503-B348-43C9-ABC6-AD393D15AF64}" srcOrd="4" destOrd="0" presId="urn:microsoft.com/office/officeart/2005/8/layout/gear1"/>
    <dgm:cxn modelId="{B40CC92A-8C70-4004-8BA5-E572D9E5B02B}" type="presParOf" srcId="{4C63B832-7D0D-4C3B-B0DE-9EF6CF6D9843}" destId="{3B778BEE-5D26-4034-92B5-51EA24C5BA6D}" srcOrd="5" destOrd="0" presId="urn:microsoft.com/office/officeart/2005/8/layout/gear1"/>
    <dgm:cxn modelId="{4BF7C34E-25E9-43AB-9208-C4931152CBA9}" type="presParOf" srcId="{4C63B832-7D0D-4C3B-B0DE-9EF6CF6D9843}" destId="{8959071D-28BF-48D1-A24F-A2E073E6A586}" srcOrd="6" destOrd="0" presId="urn:microsoft.com/office/officeart/2005/8/layout/gear1"/>
    <dgm:cxn modelId="{5A4AA32D-3220-4C22-9218-73084A774511}" type="presParOf" srcId="{4C63B832-7D0D-4C3B-B0DE-9EF6CF6D9843}" destId="{CEB3B8B4-F62D-475E-942D-9D2A98749757}" srcOrd="7" destOrd="0" presId="urn:microsoft.com/office/officeart/2005/8/layout/gear1"/>
    <dgm:cxn modelId="{7AF4A4D8-C470-469B-9359-F1DD813D5BDE}" type="presParOf" srcId="{4C63B832-7D0D-4C3B-B0DE-9EF6CF6D9843}" destId="{01FA2B71-5CAA-4103-BFBB-F755C41CEB83}" srcOrd="8" destOrd="0" presId="urn:microsoft.com/office/officeart/2005/8/layout/gear1"/>
    <dgm:cxn modelId="{0DBE421B-355D-434B-A58A-8DD38DC4097B}" type="presParOf" srcId="{4C63B832-7D0D-4C3B-B0DE-9EF6CF6D9843}" destId="{0D3472CB-4A3B-4945-926E-44777F982EAA}" srcOrd="9" destOrd="0" presId="urn:microsoft.com/office/officeart/2005/8/layout/gear1"/>
    <dgm:cxn modelId="{8CF64E0E-C871-41FB-9686-60003AFDE0C8}" type="presParOf" srcId="{4C63B832-7D0D-4C3B-B0DE-9EF6CF6D9843}" destId="{C8B86724-1C89-4AD3-8D5B-6E50583F22FF}" srcOrd="10" destOrd="0" presId="urn:microsoft.com/office/officeart/2005/8/layout/gear1"/>
    <dgm:cxn modelId="{80D8727A-81B3-46F5-98ED-540B5FAD6020}" type="presParOf" srcId="{4C63B832-7D0D-4C3B-B0DE-9EF6CF6D9843}" destId="{44D6B1CB-9BDE-463A-94F4-D77A84DB3FB0}" srcOrd="11" destOrd="0" presId="urn:microsoft.com/office/officeart/2005/8/layout/gear1"/>
    <dgm:cxn modelId="{B0420695-A6BD-4CE9-97C4-BA19C8C44190}" type="presParOf" srcId="{4C63B832-7D0D-4C3B-B0DE-9EF6CF6D9843}" destId="{F6F6BE34-174C-4757-92A2-5EB696796658}" srcOrd="12" destOrd="0" presId="urn:microsoft.com/office/officeart/2005/8/layout/gear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85D934-BC65-4223-B936-A93432719A1B}">
      <dsp:nvSpPr>
        <dsp:cNvPr id="0" name=""/>
        <dsp:cNvSpPr/>
      </dsp:nvSpPr>
      <dsp:spPr>
        <a:xfrm>
          <a:off x="3712280" y="1627267"/>
          <a:ext cx="1988883" cy="1988883"/>
        </a:xfrm>
        <a:prstGeom prst="gear9">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kumimoji="1" lang="ja-JP" altLang="en-US" sz="2800" kern="1200" dirty="0" smtClean="0"/>
            <a:t>ルール</a:t>
          </a:r>
          <a:endParaRPr kumimoji="1" lang="ja-JP" altLang="en-US" sz="2800" kern="1200" dirty="0"/>
        </a:p>
      </dsp:txBody>
      <dsp:txXfrm>
        <a:off x="4112134" y="2093153"/>
        <a:ext cx="1189175" cy="1022327"/>
      </dsp:txXfrm>
    </dsp:sp>
    <dsp:sp modelId="{92AAB01B-DBC9-43A1-9ED6-594C5954B4FD}">
      <dsp:nvSpPr>
        <dsp:cNvPr id="0" name=""/>
        <dsp:cNvSpPr/>
      </dsp:nvSpPr>
      <dsp:spPr>
        <a:xfrm>
          <a:off x="2555112" y="1157168"/>
          <a:ext cx="1446460" cy="1446460"/>
        </a:xfrm>
        <a:prstGeom prst="gear6">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kumimoji="1" lang="ja-JP" altLang="en-US" sz="2800" kern="1200" dirty="0" smtClean="0"/>
            <a:t>人</a:t>
          </a:r>
          <a:endParaRPr kumimoji="1" lang="ja-JP" altLang="en-US" sz="2800" kern="1200" dirty="0"/>
        </a:p>
      </dsp:txBody>
      <dsp:txXfrm>
        <a:off x="2919263" y="1523520"/>
        <a:ext cx="718158" cy="713756"/>
      </dsp:txXfrm>
    </dsp:sp>
    <dsp:sp modelId="{8959071D-28BF-48D1-A24F-A2E073E6A586}">
      <dsp:nvSpPr>
        <dsp:cNvPr id="0" name=""/>
        <dsp:cNvSpPr/>
      </dsp:nvSpPr>
      <dsp:spPr>
        <a:xfrm rot="20700000">
          <a:off x="3365278" y="159258"/>
          <a:ext cx="1417235" cy="1417235"/>
        </a:xfrm>
        <a:prstGeom prst="gear6">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kumimoji="1" lang="ja-JP" altLang="en-US" sz="2800" kern="1200" dirty="0" smtClean="0"/>
            <a:t>技術</a:t>
          </a:r>
          <a:endParaRPr kumimoji="1" lang="ja-JP" altLang="en-US" sz="2800" kern="1200" dirty="0"/>
        </a:p>
      </dsp:txBody>
      <dsp:txXfrm rot="-20700000">
        <a:off x="3676119" y="470099"/>
        <a:ext cx="795553" cy="795553"/>
      </dsp:txXfrm>
    </dsp:sp>
    <dsp:sp modelId="{C8B86724-1C89-4AD3-8D5B-6E50583F22FF}">
      <dsp:nvSpPr>
        <dsp:cNvPr id="0" name=""/>
        <dsp:cNvSpPr/>
      </dsp:nvSpPr>
      <dsp:spPr>
        <a:xfrm>
          <a:off x="3553106" y="1330683"/>
          <a:ext cx="2545770" cy="2545770"/>
        </a:xfrm>
        <a:prstGeom prst="circularArrow">
          <a:avLst>
            <a:gd name="adj1" fmla="val 4687"/>
            <a:gd name="adj2" fmla="val 299029"/>
            <a:gd name="adj3" fmla="val 2500730"/>
            <a:gd name="adj4" fmla="val 15894937"/>
            <a:gd name="adj5" fmla="val 5469"/>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4D6B1CB-9BDE-463A-94F4-D77A84DB3FB0}">
      <dsp:nvSpPr>
        <dsp:cNvPr id="0" name=""/>
        <dsp:cNvSpPr/>
      </dsp:nvSpPr>
      <dsp:spPr>
        <a:xfrm>
          <a:off x="2298947" y="839602"/>
          <a:ext cx="1849661" cy="1849661"/>
        </a:xfrm>
        <a:prstGeom prst="leftCircularArrow">
          <a:avLst>
            <a:gd name="adj1" fmla="val 6452"/>
            <a:gd name="adj2" fmla="val 429999"/>
            <a:gd name="adj3" fmla="val 10489124"/>
            <a:gd name="adj4" fmla="val 14837806"/>
            <a:gd name="adj5" fmla="val 7527"/>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6F6BE34-174C-4757-92A2-5EB696796658}">
      <dsp:nvSpPr>
        <dsp:cNvPr id="0" name=""/>
        <dsp:cNvSpPr/>
      </dsp:nvSpPr>
      <dsp:spPr>
        <a:xfrm>
          <a:off x="3037456" y="-148688"/>
          <a:ext cx="1994307" cy="1994307"/>
        </a:xfrm>
        <a:prstGeom prst="circularArrow">
          <a:avLst>
            <a:gd name="adj1" fmla="val 5984"/>
            <a:gd name="adj2" fmla="val 394124"/>
            <a:gd name="adj3" fmla="val 13313824"/>
            <a:gd name="adj4" fmla="val 10508221"/>
            <a:gd name="adj5" fmla="val 6981"/>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smtClean="0"/>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smtClean="0"/>
            </a:lvl1pPr>
          </a:lstStyle>
          <a:p>
            <a:pPr>
              <a:defRPr/>
            </a:pPr>
            <a:fld id="{AAEA3F34-D608-9B45-9515-8294AFD5FCED}" type="datetimeFigureOut">
              <a:rPr lang="en-US"/>
              <a:pPr>
                <a:defRPr/>
              </a:pPr>
              <a:t>12/3/2020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smtClean="0"/>
            </a:lvl1pPr>
          </a:lstStyle>
          <a:p>
            <a:pPr algn="r">
              <a:defRPr/>
            </a:pPr>
            <a:endParaRPr lang="en-US" sz="1000">
              <a:solidFill>
                <a:srgbClr val="000000"/>
              </a:solidFill>
              <a:latin typeface="Arial" panose="020B0604020202020204" pitchFamily="34"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7E336447-6DB0-0540-9ABE-EC13206E9C2A}" type="slidenum">
              <a:rPr lang="en-US"/>
              <a:pPr>
                <a:defRPr/>
              </a:pPr>
              <a:t>‹#›</a:t>
            </a:fld>
            <a:endParaRPr lang="en-US"/>
          </a:p>
        </p:txBody>
      </p:sp>
    </p:spTree>
    <p:extLst>
      <p:ext uri="{BB962C8B-B14F-4D97-AF65-F5344CB8AC3E}">
        <p14:creationId xmlns:p14="http://schemas.microsoft.com/office/powerpoint/2010/main" val="3086449498"/>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3.png>
</file>

<file path=ppt/media/image14.png>
</file>

<file path=ppt/media/image15.jpeg>
</file>

<file path=ppt/media/image16.tiff>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smtClean="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smtClean="0"/>
            </a:lvl1pPr>
          </a:lstStyle>
          <a:p>
            <a:pPr>
              <a:defRPr/>
            </a:pPr>
            <a:fld id="{B12C7F38-5E21-E34B-9E19-C845B34FFFAE}" type="datetimeFigureOut">
              <a:rPr lang="en-US"/>
              <a:pPr>
                <a:defRPr/>
              </a:pPr>
              <a:t>12/3/2020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alt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000" b="0" i="0" u="none" smtClean="0">
                <a:solidFill>
                  <a:srgbClr val="000000"/>
                </a:solidFill>
                <a:latin typeface="Arial" panose="020B0604020202020204" pitchFamily="34"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09953C0A-3EDA-BF4A-885C-A67518CE7F8B}" type="slidenum">
              <a:rPr lang="en-US"/>
              <a:pPr>
                <a:defRPr/>
              </a:pPr>
              <a:t>‹#›</a:t>
            </a:fld>
            <a:endParaRPr lang="en-US"/>
          </a:p>
        </p:txBody>
      </p:sp>
    </p:spTree>
    <p:extLst>
      <p:ext uri="{BB962C8B-B14F-4D97-AF65-F5344CB8AC3E}">
        <p14:creationId xmlns:p14="http://schemas.microsoft.com/office/powerpoint/2010/main" val="277473269"/>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pPr>
              <a:defRPr/>
            </a:pPr>
            <a:endParaRPr lang="en-US"/>
          </a:p>
        </p:txBody>
      </p:sp>
      <p:sp>
        <p:nvSpPr>
          <p:cNvPr id="5" name="スライド番号プレースホルダー 4"/>
          <p:cNvSpPr>
            <a:spLocks noGrp="1"/>
          </p:cNvSpPr>
          <p:nvPr>
            <p:ph type="sldNum" sz="quarter" idx="11"/>
          </p:nvPr>
        </p:nvSpPr>
        <p:spPr/>
        <p:txBody>
          <a:bodyPr/>
          <a:lstStyle/>
          <a:p>
            <a:pPr>
              <a:defRPr/>
            </a:pPr>
            <a:fld id="{09953C0A-3EDA-BF4A-885C-A67518CE7F8B}" type="slidenum">
              <a:rPr lang="en-US" smtClean="0"/>
              <a:pPr>
                <a:defRPr/>
              </a:pPr>
              <a:t>1</a:t>
            </a:fld>
            <a:endParaRPr lang="en-US"/>
          </a:p>
        </p:txBody>
      </p:sp>
    </p:spTree>
    <p:extLst>
      <p:ext uri="{BB962C8B-B14F-4D97-AF65-F5344CB8AC3E}">
        <p14:creationId xmlns:p14="http://schemas.microsoft.com/office/powerpoint/2010/main" val="4360920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0" lang="en-US" strike="noStrike" kern="1200" cap="none" spc="0" normalizeH="0" baseline="0" noProof="0">
              <a:ln>
                <a:noFill/>
              </a:ln>
              <a:effectLst/>
              <a:uLnTx/>
              <a:uFillTx/>
              <a:ea typeface="ＭＳ Ｐゴシック" charset="0"/>
            </a:endParaRPr>
          </a:p>
        </p:txBody>
      </p:sp>
      <p:sp>
        <p:nvSpPr>
          <p:cNvPr id="5" name="スライド番号プレースホルダー 4"/>
          <p:cNvSpPr>
            <a:spLocks noGrp="1"/>
          </p:cNvSpPr>
          <p:nvPr>
            <p:ph type="sldNum" sz="quarter" idx="11"/>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20725889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79375" y="739775"/>
            <a:ext cx="6577013" cy="3700463"/>
          </a:xfrm>
        </p:spPr>
      </p:sp>
      <p:sp>
        <p:nvSpPr>
          <p:cNvPr id="3" name="ノート プレースホルダー 2"/>
          <p:cNvSpPr>
            <a:spLocks noGrp="1"/>
          </p:cNvSpPr>
          <p:nvPr>
            <p:ph type="body" idx="1"/>
          </p:nvPr>
        </p:nvSpPr>
        <p:spPr/>
        <p:txBody>
          <a:bodyPr/>
          <a:lstStyle/>
          <a:p>
            <a:r>
              <a:rPr kumimoji="1" lang="ja-JP" altLang="en-US" dirty="0" smtClean="0"/>
              <a:t>企業や組織の</a:t>
            </a:r>
            <a:r>
              <a:rPr kumimoji="1" lang="en-US" altLang="ja-JP" dirty="0" smtClean="0"/>
              <a:t>IT</a:t>
            </a:r>
            <a:r>
              <a:rPr kumimoji="1" lang="ja-JP" altLang="en-US" dirty="0" smtClean="0"/>
              <a:t>環境が変わっていく一方で、金銭の獲得を目的として企業や組織を狙って、悪意を持って攻撃を仕掛けてくる攻撃者の存在があります。</a:t>
            </a:r>
            <a:endParaRPr kumimoji="1" lang="en-US" altLang="ja-JP" dirty="0" smtClean="0"/>
          </a:p>
          <a:p>
            <a:r>
              <a:rPr kumimoji="1" lang="ja-JP" altLang="en-US" dirty="0" smtClean="0"/>
              <a:t>彼らは目的であるお金や、情報を得るために知恵を絞ってありとあらゆる手を尽くしてくるのです。</a:t>
            </a:r>
            <a:endParaRPr kumimoji="1" lang="en-US" altLang="ja-JP" dirty="0" smtClean="0"/>
          </a:p>
          <a:p>
            <a:endParaRPr kumimoji="1" lang="en-US" altLang="ja-JP" dirty="0" smtClean="0"/>
          </a:p>
          <a:p>
            <a:r>
              <a:rPr kumimoji="1" lang="ja-JP" altLang="en-US" dirty="0" smtClean="0"/>
              <a:t>昨今の脅威の中で特に被害が顕著に表れているトピックである、「ランサムウェア」と「標的型サイバー攻撃」について詳しく見ていきたいと思います。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17530666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10111552"/>
            <a:ext cx="2866806" cy="532285"/>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dirty="0">
              <a:ln>
                <a:noFill/>
              </a:ln>
              <a:effectLst/>
              <a:uLnTx/>
              <a:uFillTx/>
              <a:ea typeface="ＭＳ Ｐゴシック" charset="0"/>
            </a:endParaRPr>
          </a:p>
        </p:txBody>
      </p:sp>
    </p:spTree>
    <p:extLst>
      <p:ext uri="{BB962C8B-B14F-4D97-AF65-F5344CB8AC3E}">
        <p14:creationId xmlns:p14="http://schemas.microsoft.com/office/powerpoint/2010/main" val="2601885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・多くのきっかけは“なりすましメール”が起点</a:t>
            </a:r>
            <a:endParaRPr kumimoji="1" lang="en-US" altLang="ja-JP" dirty="0" smtClean="0"/>
          </a:p>
          <a:p>
            <a:r>
              <a:rPr kumimoji="1" lang="ja-JP" altLang="en-US" dirty="0" smtClean="0"/>
              <a:t>・端末が外に出た状態で、認証とかなくてもすんなり入ってこれるのがメール</a:t>
            </a:r>
            <a:endParaRPr kumimoji="1" lang="en-US" altLang="ja-JP" dirty="0" smtClean="0"/>
          </a:p>
          <a:p>
            <a:endParaRPr kumimoji="1" lang="en-US" altLang="ja-JP" dirty="0" smtClean="0"/>
          </a:p>
        </p:txBody>
      </p:sp>
      <p:sp>
        <p:nvSpPr>
          <p:cNvPr id="4" name="フッター プレースホルダー 3"/>
          <p:cNvSpPr>
            <a:spLocks noGrp="1"/>
          </p:cNvSpPr>
          <p:nvPr>
            <p:ph type="ftr" sz="quarter" idx="10"/>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0" lang="en-US" strike="noStrike" kern="1200" cap="none" spc="0" normalizeH="0" baseline="0" noProof="0">
              <a:ln>
                <a:noFill/>
              </a:ln>
              <a:effectLst/>
              <a:uLnTx/>
              <a:uFillTx/>
              <a:ea typeface="ＭＳ Ｐゴシック" charset="0"/>
            </a:endParaRPr>
          </a:p>
        </p:txBody>
      </p:sp>
      <p:sp>
        <p:nvSpPr>
          <p:cNvPr id="5" name="スライド番号プレースホルダー 4"/>
          <p:cNvSpPr>
            <a:spLocks noGrp="1"/>
          </p:cNvSpPr>
          <p:nvPr>
            <p:ph type="sldNum" sz="quarter" idx="11"/>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1608037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171450" indent="-171450">
              <a:buFont typeface="Arial" panose="020B0604020202020204" pitchFamily="34" charset="0"/>
              <a:buChar char="•"/>
            </a:pPr>
            <a:r>
              <a:rPr kumimoji="1" lang="ja-JP" altLang="en-US" dirty="0" smtClean="0"/>
              <a:t>当社ウェビナーで行ったアンケート結果でも被害の傾向は顕著に出ています。</a:t>
            </a:r>
            <a:endParaRPr kumimoji="1" lang="en-US" altLang="ja-JP" dirty="0" smtClean="0"/>
          </a:p>
          <a:p>
            <a:pPr marL="171450" indent="-171450">
              <a:buFont typeface="Arial" panose="020B0604020202020204" pitchFamily="34" charset="0"/>
              <a:buChar char="•"/>
            </a:pPr>
            <a:r>
              <a:rPr kumimoji="1" lang="ja-JP" altLang="en-US" dirty="0" smtClean="0"/>
              <a:t>本データは、当社が実施した「</a:t>
            </a:r>
            <a:r>
              <a:rPr kumimoji="1" lang="en-US" altLang="ja-JP" dirty="0" smtClean="0"/>
              <a:t>2020</a:t>
            </a:r>
            <a:r>
              <a:rPr kumimoji="1" lang="ja-JP" altLang="en-US" dirty="0" smtClean="0"/>
              <a:t>年に注意すべき脅威」におけるアンケート結果です。</a:t>
            </a:r>
            <a:endParaRPr kumimoji="1" lang="en-US" altLang="ja-JP" dirty="0" smtClean="0"/>
          </a:p>
          <a:p>
            <a:pPr marL="171450" indent="-171450">
              <a:buFont typeface="Arial" panose="020B0604020202020204" pitchFamily="34" charset="0"/>
              <a:buChar char="•"/>
            </a:pPr>
            <a:r>
              <a:rPr kumimoji="1" lang="en-US" altLang="ja-JP" dirty="0" smtClean="0"/>
              <a:t>EMOTET</a:t>
            </a:r>
            <a:r>
              <a:rPr kumimoji="1" lang="ja-JP" altLang="en-US" dirty="0" smtClean="0"/>
              <a:t>に関するセミナーでないにも関わらず、およそ</a:t>
            </a:r>
            <a:r>
              <a:rPr kumimoji="1" lang="en-US" altLang="ja-JP" dirty="0" smtClean="0"/>
              <a:t>30</a:t>
            </a:r>
            <a:r>
              <a:rPr kumimoji="1" lang="ja-JP" altLang="en-US" dirty="0" smtClean="0"/>
              <a:t>％の方が実際に</a:t>
            </a:r>
            <a:r>
              <a:rPr kumimoji="1" lang="en-US" altLang="ja-JP" dirty="0" smtClean="0"/>
              <a:t>EMOTET</a:t>
            </a:r>
            <a:r>
              <a:rPr kumimoji="1" lang="ja-JP" altLang="en-US" dirty="0" smtClean="0"/>
              <a:t>に感染していることから、公表されている事例以外にも未公表の感染事例が多数あると推察できます。</a:t>
            </a:r>
            <a:endParaRPr kumimoji="1" lang="ja-JP" altLang="en-US" dirty="0"/>
          </a:p>
        </p:txBody>
      </p:sp>
      <p:sp>
        <p:nvSpPr>
          <p:cNvPr id="4" name="フッター プレースホルダー 3"/>
          <p:cNvSpPr>
            <a:spLocks noGrp="1"/>
          </p:cNvSpPr>
          <p:nvPr>
            <p:ph type="ftr" sz="quarter" idx="10"/>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0" lang="en-US" strike="noStrike" kern="1200" cap="none" spc="0" normalizeH="0" baseline="0" noProof="0">
              <a:ln>
                <a:noFill/>
              </a:ln>
              <a:effectLst/>
              <a:uLnTx/>
              <a:uFillTx/>
              <a:ea typeface="ＭＳ Ｐゴシック" charset="0"/>
            </a:endParaRPr>
          </a:p>
        </p:txBody>
      </p:sp>
      <p:sp>
        <p:nvSpPr>
          <p:cNvPr id="5" name="スライド番号プレースホルダー 4"/>
          <p:cNvSpPr>
            <a:spLocks noGrp="1"/>
          </p:cNvSpPr>
          <p:nvPr>
            <p:ph type="sldNum" sz="quarter" idx="11"/>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14016784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0" lang="en-US" strike="noStrike" kern="1200" cap="none" spc="0" normalizeH="0" baseline="0" noProof="0">
              <a:ln>
                <a:noFill/>
              </a:ln>
              <a:effectLst/>
              <a:uLnTx/>
              <a:uFillTx/>
              <a:ea typeface="ＭＳ Ｐゴシック" charset="0"/>
            </a:endParaRPr>
          </a:p>
        </p:txBody>
      </p:sp>
      <p:sp>
        <p:nvSpPr>
          <p:cNvPr id="5" name="スライド番号プレースホルダー 4"/>
          <p:cNvSpPr>
            <a:spLocks noGrp="1"/>
          </p:cNvSpPr>
          <p:nvPr>
            <p:ph type="sldNum" sz="quarter" idx="11"/>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31760052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8685213"/>
            <a:ext cx="2971800" cy="457200"/>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18601886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0" lang="en-US" strike="noStrike" kern="1200" cap="none" spc="0" normalizeH="0" baseline="0" noProof="0">
              <a:ln>
                <a:noFill/>
              </a:ln>
              <a:effectLst/>
              <a:uLnTx/>
              <a:uFillTx/>
              <a:ea typeface="ＭＳ Ｐゴシック" charset="0"/>
            </a:endParaRPr>
          </a:p>
        </p:txBody>
      </p:sp>
      <p:sp>
        <p:nvSpPr>
          <p:cNvPr id="5" name="スライド番号プレースホルダー 4"/>
          <p:cNvSpPr>
            <a:spLocks noGrp="1"/>
          </p:cNvSpPr>
          <p:nvPr>
            <p:ph type="sldNum" sz="quarter" idx="11"/>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28962456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0" lang="en-US" strike="noStrike" kern="1200" cap="none" spc="0" normalizeH="0" baseline="0" noProof="0">
              <a:ln>
                <a:noFill/>
              </a:ln>
              <a:effectLst/>
              <a:uLnTx/>
              <a:uFillTx/>
              <a:ea typeface="ＭＳ Ｐゴシック" charset="0"/>
            </a:endParaRPr>
          </a:p>
        </p:txBody>
      </p:sp>
      <p:sp>
        <p:nvSpPr>
          <p:cNvPr id="5" name="スライド番号プレースホルダー 4"/>
          <p:cNvSpPr>
            <a:spLocks noGrp="1"/>
          </p:cNvSpPr>
          <p:nvPr>
            <p:ph type="sldNum" sz="quarter" idx="11"/>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37418988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3334482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35349722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pPr>
              <a:defRPr/>
            </a:pPr>
            <a:endParaRPr lang="en-US"/>
          </a:p>
        </p:txBody>
      </p:sp>
      <p:sp>
        <p:nvSpPr>
          <p:cNvPr id="5" name="スライド番号プレースホルダー 4"/>
          <p:cNvSpPr>
            <a:spLocks noGrp="1"/>
          </p:cNvSpPr>
          <p:nvPr>
            <p:ph type="sldNum" sz="quarter" idx="11"/>
          </p:nvPr>
        </p:nvSpPr>
        <p:spPr/>
        <p:txBody>
          <a:bodyPr/>
          <a:lstStyle/>
          <a:p>
            <a:pPr>
              <a:defRPr/>
            </a:pPr>
            <a:fld id="{09953C0A-3EDA-BF4A-885C-A67518CE7F8B}" type="slidenum">
              <a:rPr lang="en-US" smtClean="0"/>
              <a:pPr>
                <a:defRPr/>
              </a:pPr>
              <a:t>20</a:t>
            </a:fld>
            <a:endParaRPr lang="en-US"/>
          </a:p>
        </p:txBody>
      </p:sp>
    </p:spTree>
    <p:extLst>
      <p:ext uri="{BB962C8B-B14F-4D97-AF65-F5344CB8AC3E}">
        <p14:creationId xmlns:p14="http://schemas.microsoft.com/office/powerpoint/2010/main" val="36211385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現場では、社員すべてが、</a:t>
            </a:r>
            <a:r>
              <a:rPr kumimoji="1" lang="en-US" altLang="ja-JP" dirty="0" smtClean="0"/>
              <a:t>IT</a:t>
            </a:r>
            <a:r>
              <a:rPr kumimoji="1" lang="ja-JP" altLang="en-US" dirty="0" smtClean="0"/>
              <a:t>に詳しいとは限りません。セキュリティーリテラシーが低い人もいます。</a:t>
            </a:r>
            <a:endParaRPr kumimoji="1" lang="en-US" altLang="ja-JP" dirty="0" smtClean="0"/>
          </a:p>
          <a:p>
            <a:r>
              <a:rPr kumimoji="1" lang="ja-JP" altLang="en-US" dirty="0" smtClean="0"/>
              <a:t>人件費も増えているため なかなか予算が取れず、</a:t>
            </a:r>
            <a:endParaRPr kumimoji="1" lang="en-US" altLang="ja-JP" dirty="0" smtClean="0"/>
          </a:p>
          <a:p>
            <a:r>
              <a:rPr kumimoji="1" lang="ja-JP" altLang="en-US" dirty="0" smtClean="0"/>
              <a:t>セキュリティのための専任管理者もいないため、リスクが大きくなっていると考えられます。</a:t>
            </a:r>
            <a:endParaRPr kumimoji="1" lang="en-US" altLang="ja-JP" dirty="0" smtClean="0"/>
          </a:p>
          <a:p>
            <a:endParaRPr kumimoji="1" lang="ja-JP" altLang="en-US" dirty="0"/>
          </a:p>
        </p:txBody>
      </p:sp>
      <p:sp>
        <p:nvSpPr>
          <p:cNvPr id="4" name="フッター プレースホルダー 3"/>
          <p:cNvSpPr>
            <a:spLocks noGrp="1"/>
          </p:cNvSpPr>
          <p:nvPr>
            <p:ph type="ftr" sz="quarter" idx="10"/>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0" lang="en-US" strike="noStrike" kern="1200" cap="none" spc="0" normalizeH="0" baseline="0" noProof="0">
              <a:ln>
                <a:noFill/>
              </a:ln>
              <a:effectLst/>
              <a:uLnTx/>
              <a:uFillTx/>
              <a:ea typeface="ＭＳ Ｐゴシック" charset="0"/>
            </a:endParaRPr>
          </a:p>
        </p:txBody>
      </p:sp>
      <p:sp>
        <p:nvSpPr>
          <p:cNvPr id="5" name="スライド番号プレースホルダー 4"/>
          <p:cNvSpPr>
            <a:spLocks noGrp="1"/>
          </p:cNvSpPr>
          <p:nvPr>
            <p:ph type="sldNum" sz="quarter" idx="11"/>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14829394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スライド イメージ プレースホルダー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ノート プレースホルダー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ja-JP" altLang="en-US" smtClean="0">
              <a:ea typeface="ＭＳ Ｐゴシック" panose="020B0600070205080204" pitchFamily="50" charset="-128"/>
            </a:endParaRPr>
          </a:p>
        </p:txBody>
      </p:sp>
      <p:sp>
        <p:nvSpPr>
          <p:cNvPr id="71684" name="スライド番号プレースホルダー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fld id="{8F1A9325-1FF8-4B38-884F-896611ACD809}" type="slidenum">
              <a:rPr lang="en-US" altLang="ja-JP" smtClean="0">
                <a:solidFill>
                  <a:prstClr val="black"/>
                </a:solidFill>
              </a:rPr>
              <a:pPr/>
              <a:t>22</a:t>
            </a:fld>
            <a:endParaRPr lang="en-US" altLang="ja-JP" smtClean="0">
              <a:solidFill>
                <a:prstClr val="black"/>
              </a:solidFill>
            </a:endParaRPr>
          </a:p>
        </p:txBody>
      </p:sp>
      <p:sp>
        <p:nvSpPr>
          <p:cNvPr id="71685" name="フッター プレースホルダー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endParaRPr kumimoji="1" lang="ja-JP" altLang="en-US" smtClean="0">
              <a:solidFill>
                <a:srgbClr val="000000"/>
              </a:solidFill>
              <a:latin typeface="Arial" panose="020B0604020202020204" pitchFamily="34" charset="0"/>
            </a:endParaRPr>
          </a:p>
        </p:txBody>
      </p:sp>
    </p:spTree>
    <p:extLst>
      <p:ext uri="{BB962C8B-B14F-4D97-AF65-F5344CB8AC3E}">
        <p14:creationId xmlns:p14="http://schemas.microsoft.com/office/powerpoint/2010/main" val="7366976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a:defRPr/>
            </a:pPr>
            <a:fld id="{09953C0A-3EDA-BF4A-885C-A67518CE7F8B}" type="slidenum">
              <a:rPr lang="en-US" smtClean="0"/>
              <a:pPr>
                <a:defRPr/>
              </a:pPr>
              <a:t>23</a:t>
            </a:fld>
            <a:endParaRPr lang="en-US"/>
          </a:p>
        </p:txBody>
      </p:sp>
      <p:sp>
        <p:nvSpPr>
          <p:cNvPr id="5" name="フッター プレースホルダー 4"/>
          <p:cNvSpPr>
            <a:spLocks noGrp="1"/>
          </p:cNvSpPr>
          <p:nvPr>
            <p:ph type="ftr" sz="quarter" idx="4"/>
          </p:nvPr>
        </p:nvSpPr>
        <p:spPr>
          <a:xfrm>
            <a:off x="0" y="9371285"/>
            <a:ext cx="2918831" cy="493316"/>
          </a:xfrm>
        </p:spPr>
        <p:txBody>
          <a:bodyPr/>
          <a:lstStyle/>
          <a:p>
            <a:endParaRPr kumimoji="1" lang="ja-JP" altLang="en-US"/>
          </a:p>
        </p:txBody>
      </p:sp>
    </p:spTree>
    <p:extLst>
      <p:ext uri="{BB962C8B-B14F-4D97-AF65-F5344CB8AC3E}">
        <p14:creationId xmlns:p14="http://schemas.microsoft.com/office/powerpoint/2010/main" val="34172846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a:defRPr/>
            </a:pPr>
            <a:fld id="{09953C0A-3EDA-BF4A-885C-A67518CE7F8B}" type="slidenum">
              <a:rPr lang="en-US" smtClean="0"/>
              <a:pPr>
                <a:defRPr/>
              </a:pPr>
              <a:t>24</a:t>
            </a:fld>
            <a:endParaRPr lang="en-US"/>
          </a:p>
        </p:txBody>
      </p:sp>
      <p:sp>
        <p:nvSpPr>
          <p:cNvPr id="5" name="フッター プレースホルダー 4"/>
          <p:cNvSpPr>
            <a:spLocks noGrp="1"/>
          </p:cNvSpPr>
          <p:nvPr>
            <p:ph type="ftr" sz="quarter" idx="4"/>
          </p:nvPr>
        </p:nvSpPr>
        <p:spPr>
          <a:xfrm>
            <a:off x="0" y="8685213"/>
            <a:ext cx="2971800" cy="457200"/>
          </a:xfrm>
        </p:spPr>
        <p:txBody>
          <a:bodyPr/>
          <a:lstStyle/>
          <a:p>
            <a:endParaRPr kumimoji="1" lang="ja-JP" altLang="en-US"/>
          </a:p>
        </p:txBody>
      </p:sp>
    </p:spTree>
    <p:extLst>
      <p:ext uri="{BB962C8B-B14F-4D97-AF65-F5344CB8AC3E}">
        <p14:creationId xmlns:p14="http://schemas.microsoft.com/office/powerpoint/2010/main" val="2019359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smtClean="0">
              <a:ln>
                <a:noFill/>
              </a:ln>
              <a:effectLst/>
              <a:uLnTx/>
              <a:uFillTx/>
              <a:ea typeface="ＭＳ Ｐゴシック" charset="0"/>
            </a:endParaRPr>
          </a:p>
        </p:txBody>
      </p:sp>
    </p:spTree>
    <p:extLst>
      <p:ext uri="{BB962C8B-B14F-4D97-AF65-F5344CB8AC3E}">
        <p14:creationId xmlns:p14="http://schemas.microsoft.com/office/powerpoint/2010/main" val="12201195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2249986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4725301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0" lang="en-US" strike="noStrike" kern="1200" cap="none" spc="0" normalizeH="0" baseline="0" noProof="0">
              <a:ln>
                <a:noFill/>
              </a:ln>
              <a:effectLst/>
              <a:uLnTx/>
              <a:uFillTx/>
              <a:ea typeface="ＭＳ Ｐゴシック" charset="0"/>
            </a:endParaRPr>
          </a:p>
        </p:txBody>
      </p:sp>
      <p:sp>
        <p:nvSpPr>
          <p:cNvPr id="5" name="スライド番号プレースホルダー 4"/>
          <p:cNvSpPr>
            <a:spLocks noGrp="1"/>
          </p:cNvSpPr>
          <p:nvPr>
            <p:ph type="sldNum" sz="quarter" idx="11"/>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12687463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8685213"/>
            <a:ext cx="2971800" cy="457200"/>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2459640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C2026A34-9573-4F96-8531-C82FDD93CBD7}" type="slidenum">
              <a:rPr kumimoji="1" lang="ja-JP" alt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3</a:t>
            </a:fld>
            <a:endParaRPr kumimoji="1" lang="ja-JP" altLang="en-US" sz="1200" b="0" i="0" u="none" strike="noStrike" kern="1200" cap="none" spc="0" normalizeH="0" baseline="0" noProof="0" dirty="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27206848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8685213"/>
            <a:ext cx="2971800" cy="457200"/>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342073645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スライド イメージ プレースホルダ 1"/>
          <p:cNvSpPr>
            <a:spLocks noGrp="1" noRot="1" noChangeAspect="1" noTextEdit="1"/>
          </p:cNvSpPr>
          <p:nvPr>
            <p:ph type="sldImg"/>
          </p:nvPr>
        </p:nvSpPr>
        <p:spPr>
          <a:xfrm>
            <a:off x="-241300" y="798513"/>
            <a:ext cx="7097713" cy="3992562"/>
          </a:xfrm>
          <a:ln/>
        </p:spPr>
      </p:sp>
      <p:sp>
        <p:nvSpPr>
          <p:cNvPr id="46083" name="ノート プレースホルダ 2"/>
          <p:cNvSpPr>
            <a:spLocks noGrp="1"/>
          </p:cNvSpPr>
          <p:nvPr>
            <p:ph type="body" idx="1"/>
          </p:nvPr>
        </p:nvSpPr>
        <p:spPr>
          <a:noFill/>
          <a:ln/>
        </p:spPr>
        <p:txBody>
          <a:bodyPr/>
          <a:lstStyle/>
          <a:p>
            <a:pPr defTabSz="457060" eaLnBrk="1" hangingPunct="1">
              <a:defRPr/>
            </a:pPr>
            <a:endParaRPr lang="en-US" altLang="ja-JP" sz="1800" dirty="0">
              <a:solidFill>
                <a:schemeClr val="tx1">
                  <a:lumMod val="65000"/>
                  <a:lumOff val="35000"/>
                </a:schemeClr>
              </a:solidFill>
              <a:latin typeface="メイリオ" pitchFamily="50" charset="-128"/>
              <a:ea typeface="メイリオ" pitchFamily="50" charset="-128"/>
              <a:cs typeface="メイリオ" pitchFamily="50" charset="-128"/>
            </a:endParaRPr>
          </a:p>
        </p:txBody>
      </p:sp>
      <p:sp>
        <p:nvSpPr>
          <p:cNvPr id="46084" name="日付プレースホルダ 3"/>
          <p:cNvSpPr>
            <a:spLocks noGrp="1"/>
          </p:cNvSpPr>
          <p:nvPr>
            <p:ph type="dt" sz="quarter" idx="1"/>
          </p:nvPr>
        </p:nvSpPr>
        <p:spPr>
          <a:noFill/>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876164CB-CD4E-4209-AA74-A1A5875C0D49}" type="datetime1">
              <a:rPr kumimoji="0" lang="en-US" altLang="ja-JP" sz="1200" b="0" i="0" u="none" strike="noStrike" kern="1200" cap="none" spc="0" normalizeH="0" baseline="0" noProof="0" smtClean="0">
                <a:ln>
                  <a:noFill/>
                </a:ln>
                <a:solidFill>
                  <a:prstClr val="black"/>
                </a:solidFill>
                <a:effectLst/>
                <a:uLnTx/>
                <a:uFillTx/>
                <a:latin typeface="Calibri" charset="0"/>
                <a:ea typeface="ＭＳ Ｐゴシック" charset="-128"/>
              </a:rPr>
              <a:pPr marL="0" marR="0" lvl="0" indent="0" algn="r" defTabSz="457200" rtl="0" eaLnBrk="1" fontAlgn="base" latinLnBrk="0" hangingPunct="1">
                <a:lnSpc>
                  <a:spcPct val="100000"/>
                </a:lnSpc>
                <a:spcBef>
                  <a:spcPct val="0"/>
                </a:spcBef>
                <a:spcAft>
                  <a:spcPct val="0"/>
                </a:spcAft>
                <a:buClrTx/>
                <a:buSzTx/>
                <a:buFontTx/>
                <a:buNone/>
                <a:tabLst/>
                <a:defRPr/>
              </a:pPr>
              <a:t>12/3/2020</a:t>
            </a:fld>
            <a:endParaRPr kumimoji="0" lang="en-US" altLang="ja-JP" sz="1200" b="0" i="0" u="none" strike="noStrike" kern="1200" cap="none" spc="0" normalizeH="0" baseline="0" noProof="0" smtClean="0">
              <a:ln>
                <a:noFill/>
              </a:ln>
              <a:solidFill>
                <a:prstClr val="black"/>
              </a:solidFill>
              <a:effectLst/>
              <a:uLnTx/>
              <a:uFillTx/>
              <a:latin typeface="Calibri" charset="0"/>
              <a:ea typeface="ＭＳ Ｐゴシック" charset="-128"/>
            </a:endParaRPr>
          </a:p>
        </p:txBody>
      </p:sp>
      <p:sp>
        <p:nvSpPr>
          <p:cNvPr id="5" name="フッター プレースホルダ 4"/>
          <p:cNvSpPr>
            <a:spLocks noGrp="1"/>
          </p:cNvSpPr>
          <p:nvPr>
            <p:ph type="ftr" sz="quarter" idx="4"/>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r>
              <a:rPr kumimoji="0" lang="en-US" strike="noStrike" kern="1200" cap="none" spc="0" normalizeH="0" baseline="0" noProof="0" smtClean="0">
                <a:ln>
                  <a:noFill/>
                </a:ln>
                <a:effectLst/>
                <a:uLnTx/>
                <a:uFillTx/>
                <a:ea typeface="ＭＳ Ｐゴシック" charset="0"/>
              </a:rPr>
              <a:t>| Copyright 2012 Trend Micro Inc.</a:t>
            </a:r>
            <a:endParaRPr kumimoji="0" lang="en-US" strike="noStrike" kern="1200" cap="none" spc="0" normalizeH="0" baseline="0" noProof="0">
              <a:ln>
                <a:noFill/>
              </a:ln>
              <a:effectLst/>
              <a:uLnTx/>
              <a:uFillTx/>
              <a:ea typeface="ＭＳ Ｐゴシック" charset="0"/>
            </a:endParaRPr>
          </a:p>
        </p:txBody>
      </p:sp>
      <p:sp>
        <p:nvSpPr>
          <p:cNvPr id="46086" name="スライド番号プレースホルダ 5"/>
          <p:cNvSpPr>
            <a:spLocks noGrp="1"/>
          </p:cNvSpPr>
          <p:nvPr>
            <p:ph type="sldNum" sz="quarter" idx="5"/>
          </p:nvPr>
        </p:nvSpPr>
        <p:spPr>
          <a:noFill/>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82320563-A0D4-4DB7-AE2D-7C4F597BC4E4}" type="slidenum">
              <a:rPr kumimoji="0" lang="en-US" altLang="ja-JP" sz="1200" b="0" i="0" u="none" strike="noStrike" kern="1200" cap="none" spc="0" normalizeH="0" baseline="0" noProof="0" smtClean="0">
                <a:ln>
                  <a:noFill/>
                </a:ln>
                <a:solidFill>
                  <a:prstClr val="black"/>
                </a:solidFill>
                <a:effectLst/>
                <a:uLnTx/>
                <a:uFillTx/>
                <a:latin typeface="Calibri" charset="0"/>
                <a:ea typeface="ＭＳ Ｐゴシック" charset="-128"/>
              </a:rPr>
              <a:pPr marL="0" marR="0" lvl="0" indent="0" algn="r" defTabSz="457200" rtl="0" eaLnBrk="1" fontAlgn="base" latinLnBrk="0" hangingPunct="1">
                <a:lnSpc>
                  <a:spcPct val="100000"/>
                </a:lnSpc>
                <a:spcBef>
                  <a:spcPct val="0"/>
                </a:spcBef>
                <a:spcAft>
                  <a:spcPct val="0"/>
                </a:spcAft>
                <a:buClrTx/>
                <a:buSzTx/>
                <a:buFontTx/>
                <a:buNone/>
                <a:tabLst/>
                <a:defRPr/>
              </a:pPr>
              <a:t>31</a:t>
            </a:fld>
            <a:endParaRPr kumimoji="0" lang="en-US" altLang="ja-JP" sz="1200" b="0" i="0" u="none" strike="noStrike" kern="1200" cap="none" spc="0" normalizeH="0" baseline="0" noProof="0" smtClean="0">
              <a:ln>
                <a:noFill/>
              </a:ln>
              <a:solidFill>
                <a:prstClr val="black"/>
              </a:solidFill>
              <a:effectLst/>
              <a:uLnTx/>
              <a:uFillTx/>
              <a:latin typeface="Calibri" charset="0"/>
              <a:ea typeface="ＭＳ Ｐゴシック" charset="-128"/>
            </a:endParaRPr>
          </a:p>
        </p:txBody>
      </p:sp>
    </p:spTree>
    <p:extLst>
      <p:ext uri="{BB962C8B-B14F-4D97-AF65-F5344CB8AC3E}">
        <p14:creationId xmlns:p14="http://schemas.microsoft.com/office/powerpoint/2010/main" val="15290966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スライド イメージ プレースホルダ 1"/>
          <p:cNvSpPr>
            <a:spLocks noGrp="1" noRot="1" noChangeAspect="1" noTextEdit="1"/>
          </p:cNvSpPr>
          <p:nvPr>
            <p:ph type="sldImg"/>
          </p:nvPr>
        </p:nvSpPr>
        <p:spPr>
          <a:xfrm>
            <a:off x="-241300" y="798513"/>
            <a:ext cx="7097713" cy="3992562"/>
          </a:xfrm>
          <a:ln/>
        </p:spPr>
      </p:sp>
      <p:sp>
        <p:nvSpPr>
          <p:cNvPr id="46083" name="ノート プレースホルダ 2"/>
          <p:cNvSpPr>
            <a:spLocks noGrp="1"/>
          </p:cNvSpPr>
          <p:nvPr>
            <p:ph type="body" idx="1"/>
          </p:nvPr>
        </p:nvSpPr>
        <p:spPr>
          <a:noFill/>
          <a:ln/>
        </p:spPr>
        <p:txBody>
          <a:bodyPr/>
          <a:lstStyle/>
          <a:p>
            <a:pPr defTabSz="457060" eaLnBrk="1" hangingPunct="1">
              <a:defRPr/>
            </a:pPr>
            <a:endParaRPr lang="en-US" altLang="ja-JP" sz="1800" dirty="0">
              <a:solidFill>
                <a:schemeClr val="tx1">
                  <a:lumMod val="65000"/>
                  <a:lumOff val="35000"/>
                </a:schemeClr>
              </a:solidFill>
              <a:latin typeface="メイリオ" pitchFamily="50" charset="-128"/>
              <a:ea typeface="メイリオ" pitchFamily="50" charset="-128"/>
              <a:cs typeface="メイリオ" pitchFamily="50" charset="-128"/>
            </a:endParaRPr>
          </a:p>
        </p:txBody>
      </p:sp>
      <p:sp>
        <p:nvSpPr>
          <p:cNvPr id="46084" name="日付プレースホルダ 3"/>
          <p:cNvSpPr>
            <a:spLocks noGrp="1"/>
          </p:cNvSpPr>
          <p:nvPr>
            <p:ph type="dt" sz="quarter" idx="1"/>
          </p:nvPr>
        </p:nvSpPr>
        <p:spPr>
          <a:noFill/>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876164CB-CD4E-4209-AA74-A1A5875C0D49}" type="datetime1">
              <a:rPr kumimoji="0" lang="en-US" altLang="ja-JP" sz="1200" b="0" i="0" u="none" strike="noStrike" kern="1200" cap="none" spc="0" normalizeH="0" baseline="0" noProof="0" smtClean="0">
                <a:ln>
                  <a:noFill/>
                </a:ln>
                <a:solidFill>
                  <a:prstClr val="black"/>
                </a:solidFill>
                <a:effectLst/>
                <a:uLnTx/>
                <a:uFillTx/>
                <a:latin typeface="Calibri" charset="0"/>
                <a:ea typeface="ＭＳ Ｐゴシック" charset="-128"/>
              </a:rPr>
              <a:pPr marL="0" marR="0" lvl="0" indent="0" algn="r" defTabSz="457200" rtl="0" eaLnBrk="1" fontAlgn="base" latinLnBrk="0" hangingPunct="1">
                <a:lnSpc>
                  <a:spcPct val="100000"/>
                </a:lnSpc>
                <a:spcBef>
                  <a:spcPct val="0"/>
                </a:spcBef>
                <a:spcAft>
                  <a:spcPct val="0"/>
                </a:spcAft>
                <a:buClrTx/>
                <a:buSzTx/>
                <a:buFontTx/>
                <a:buNone/>
                <a:tabLst/>
                <a:defRPr/>
              </a:pPr>
              <a:t>12/3/2020</a:t>
            </a:fld>
            <a:endParaRPr kumimoji="0" lang="en-US" altLang="ja-JP" sz="1200" b="0" i="0" u="none" strike="noStrike" kern="1200" cap="none" spc="0" normalizeH="0" baseline="0" noProof="0" smtClean="0">
              <a:ln>
                <a:noFill/>
              </a:ln>
              <a:solidFill>
                <a:prstClr val="black"/>
              </a:solidFill>
              <a:effectLst/>
              <a:uLnTx/>
              <a:uFillTx/>
              <a:latin typeface="Calibri" charset="0"/>
              <a:ea typeface="ＭＳ Ｐゴシック" charset="-128"/>
            </a:endParaRPr>
          </a:p>
        </p:txBody>
      </p:sp>
      <p:sp>
        <p:nvSpPr>
          <p:cNvPr id="5" name="フッター プレースホルダ 4"/>
          <p:cNvSpPr>
            <a:spLocks noGrp="1"/>
          </p:cNvSpPr>
          <p:nvPr>
            <p:ph type="ftr" sz="quarter" idx="4"/>
          </p:nvPr>
        </p:nvSpPr>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r>
              <a:rPr kumimoji="0" lang="en-US" strike="noStrike" kern="1200" cap="none" spc="0" normalizeH="0" baseline="0" noProof="0" smtClean="0">
                <a:ln>
                  <a:noFill/>
                </a:ln>
                <a:effectLst/>
                <a:uLnTx/>
                <a:uFillTx/>
                <a:ea typeface="ＭＳ Ｐゴシック" charset="0"/>
              </a:rPr>
              <a:t>| Copyright 2012 Trend Micro Inc.</a:t>
            </a:r>
            <a:endParaRPr kumimoji="0" lang="en-US" strike="noStrike" kern="1200" cap="none" spc="0" normalizeH="0" baseline="0" noProof="0">
              <a:ln>
                <a:noFill/>
              </a:ln>
              <a:effectLst/>
              <a:uLnTx/>
              <a:uFillTx/>
              <a:ea typeface="ＭＳ Ｐゴシック" charset="0"/>
            </a:endParaRPr>
          </a:p>
        </p:txBody>
      </p:sp>
      <p:sp>
        <p:nvSpPr>
          <p:cNvPr id="46086" name="スライド番号プレースホルダ 5"/>
          <p:cNvSpPr>
            <a:spLocks noGrp="1"/>
          </p:cNvSpPr>
          <p:nvPr>
            <p:ph type="sldNum" sz="quarter" idx="5"/>
          </p:nvPr>
        </p:nvSpPr>
        <p:spPr>
          <a:noFill/>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82320563-A0D4-4DB7-AE2D-7C4F597BC4E4}" type="slidenum">
              <a:rPr kumimoji="0" lang="en-US" altLang="ja-JP" sz="1200" b="0" i="0" u="none" strike="noStrike" kern="1200" cap="none" spc="0" normalizeH="0" baseline="0" noProof="0" smtClean="0">
                <a:ln>
                  <a:noFill/>
                </a:ln>
                <a:solidFill>
                  <a:prstClr val="black"/>
                </a:solidFill>
                <a:effectLst/>
                <a:uLnTx/>
                <a:uFillTx/>
                <a:latin typeface="Calibri" charset="0"/>
                <a:ea typeface="ＭＳ Ｐゴシック" charset="-128"/>
              </a:rPr>
              <a:pPr marL="0" marR="0" lvl="0" indent="0" algn="r" defTabSz="457200" rtl="0" eaLnBrk="1" fontAlgn="base" latinLnBrk="0" hangingPunct="1">
                <a:lnSpc>
                  <a:spcPct val="100000"/>
                </a:lnSpc>
                <a:spcBef>
                  <a:spcPct val="0"/>
                </a:spcBef>
                <a:spcAft>
                  <a:spcPct val="0"/>
                </a:spcAft>
                <a:buClrTx/>
                <a:buSzTx/>
                <a:buFontTx/>
                <a:buNone/>
                <a:tabLst/>
                <a:defRPr/>
              </a:pPr>
              <a:t>32</a:t>
            </a:fld>
            <a:endParaRPr kumimoji="0" lang="en-US" altLang="ja-JP" sz="1200" b="0" i="0" u="none" strike="noStrike" kern="1200" cap="none" spc="0" normalizeH="0" baseline="0" noProof="0" smtClean="0">
              <a:ln>
                <a:noFill/>
              </a:ln>
              <a:solidFill>
                <a:prstClr val="black"/>
              </a:solidFill>
              <a:effectLst/>
              <a:uLnTx/>
              <a:uFillTx/>
              <a:latin typeface="Calibri" charset="0"/>
              <a:ea typeface="ＭＳ Ｐゴシック" charset="-128"/>
            </a:endParaRPr>
          </a:p>
        </p:txBody>
      </p:sp>
    </p:spTree>
    <p:extLst>
      <p:ext uri="{BB962C8B-B14F-4D97-AF65-F5344CB8AC3E}">
        <p14:creationId xmlns:p14="http://schemas.microsoft.com/office/powerpoint/2010/main" val="19468030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34121998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31109995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pPr>
              <a:defRPr/>
            </a:pPr>
            <a:endParaRPr lang="en-US"/>
          </a:p>
        </p:txBody>
      </p:sp>
      <p:sp>
        <p:nvSpPr>
          <p:cNvPr id="5" name="スライド番号プレースホルダー 4"/>
          <p:cNvSpPr>
            <a:spLocks noGrp="1"/>
          </p:cNvSpPr>
          <p:nvPr>
            <p:ph type="sldNum" sz="quarter" idx="11"/>
          </p:nvPr>
        </p:nvSpPr>
        <p:spPr/>
        <p:txBody>
          <a:bodyPr/>
          <a:lstStyle/>
          <a:p>
            <a:pPr>
              <a:defRPr/>
            </a:pPr>
            <a:fld id="{09953C0A-3EDA-BF4A-885C-A67518CE7F8B}" type="slidenum">
              <a:rPr lang="en-US" smtClean="0"/>
              <a:pPr>
                <a:defRPr/>
              </a:pPr>
              <a:t>35</a:t>
            </a:fld>
            <a:endParaRPr lang="en-US"/>
          </a:p>
        </p:txBody>
      </p:sp>
    </p:spTree>
    <p:extLst>
      <p:ext uri="{BB962C8B-B14F-4D97-AF65-F5344CB8AC3E}">
        <p14:creationId xmlns:p14="http://schemas.microsoft.com/office/powerpoint/2010/main" val="1934288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C2026A34-9573-4F96-8531-C82FDD93CBD7}" type="slidenum">
              <a:rPr kumimoji="1" lang="ja-JP" alt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4</a:t>
            </a:fld>
            <a:endParaRPr kumimoji="1" lang="ja-JP" altLang="en-US" sz="1200" b="0" i="0" u="none" strike="noStrike" kern="1200" cap="none" spc="0" normalizeH="0" baseline="0" noProof="0" dirty="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27396541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28017760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A1B954E6-D295-F541-9A1E-CD4E8FC2F5A2}"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1" y="8685213"/>
            <a:ext cx="2971800" cy="457200"/>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dirty="0">
              <a:ln>
                <a:noFill/>
              </a:ln>
              <a:effectLst/>
              <a:uLnTx/>
              <a:uFillTx/>
              <a:ea typeface="ＭＳ Ｐゴシック" charset="0"/>
            </a:endParaRPr>
          </a:p>
        </p:txBody>
      </p:sp>
    </p:spTree>
    <p:extLst>
      <p:ext uri="{BB962C8B-B14F-4D97-AF65-F5344CB8AC3E}">
        <p14:creationId xmlns:p14="http://schemas.microsoft.com/office/powerpoint/2010/main" val="2888709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Consumer </a:t>
            </a:r>
            <a:r>
              <a:rPr kumimoji="1" lang="ja-JP" altLang="en-US" dirty="0" smtClean="0"/>
              <a:t>山崎さん実施 </a:t>
            </a:r>
            <a:r>
              <a:rPr kumimoji="1" lang="en-US" altLang="ja-JP" dirty="0" smtClean="0"/>
              <a:t>(4</a:t>
            </a:r>
            <a:r>
              <a:rPr kumimoji="1" lang="ja-JP" altLang="en-US" dirty="0" smtClean="0"/>
              <a:t>月</a:t>
            </a:r>
            <a:r>
              <a:rPr kumimoji="1" lang="en-US" altLang="ja-JP" dirty="0" smtClean="0"/>
              <a:t>, </a:t>
            </a:r>
            <a:r>
              <a:rPr kumimoji="1" lang="en-US" altLang="ja-JP" dirty="0" err="1" smtClean="0"/>
              <a:t>Questant</a:t>
            </a:r>
            <a:r>
              <a:rPr kumimoji="1" lang="en-US" altLang="ja-JP"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A1B954E6-D295-F541-9A1E-CD4E8FC2F5A2}"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1" y="8685213"/>
            <a:ext cx="2971800" cy="457200"/>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dirty="0">
              <a:ln>
                <a:noFill/>
              </a:ln>
              <a:effectLst/>
              <a:uLnTx/>
              <a:uFillTx/>
              <a:ea typeface="ＭＳ Ｐゴシック" charset="0"/>
            </a:endParaRPr>
          </a:p>
        </p:txBody>
      </p:sp>
    </p:spTree>
    <p:extLst>
      <p:ext uri="{BB962C8B-B14F-4D97-AF65-F5344CB8AC3E}">
        <p14:creationId xmlns:p14="http://schemas.microsoft.com/office/powerpoint/2010/main" val="41976875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39353550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09953C0A-3EDA-BF4A-885C-A67518CE7F8B}"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0"/>
              </a:rPr>
              <a:pPr marL="0" marR="0" lvl="0" indent="0" algn="r" defTabSz="457200"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0"/>
            </a:endParaRPr>
          </a:p>
        </p:txBody>
      </p:sp>
      <p:sp>
        <p:nvSpPr>
          <p:cNvPr id="5" name="フッター プレースホルダー 4"/>
          <p:cNvSpPr>
            <a:spLocks noGrp="1"/>
          </p:cNvSpPr>
          <p:nvPr>
            <p:ph type="ftr" sz="quarter" idx="4"/>
          </p:nvPr>
        </p:nvSpPr>
        <p:spPr>
          <a:xfrm>
            <a:off x="0" y="9371285"/>
            <a:ext cx="2918831" cy="493316"/>
          </a:xfrm>
        </p:spPr>
        <p:txBody>
          <a:bodyPr/>
          <a:lstStyle/>
          <a:p>
            <a:pPr marL="0" marR="0" lvl="0" indent="0" defTabSz="457200" rtl="0" eaLnBrk="1" fontAlgn="base" latinLnBrk="0" hangingPunct="1">
              <a:lnSpc>
                <a:spcPct val="100000"/>
              </a:lnSpc>
              <a:spcBef>
                <a:spcPct val="0"/>
              </a:spcBef>
              <a:spcAft>
                <a:spcPct val="0"/>
              </a:spcAft>
              <a:buClrTx/>
              <a:buSzTx/>
              <a:buFontTx/>
              <a:buNone/>
              <a:tabLst/>
              <a:defRPr/>
            </a:pPr>
            <a:endParaRPr kumimoji="1" lang="ja-JP" altLang="en-US" strike="noStrike" kern="1200" cap="none" spc="0" normalizeH="0" baseline="0" noProof="0">
              <a:ln>
                <a:noFill/>
              </a:ln>
              <a:effectLst/>
              <a:uLnTx/>
              <a:uFillTx/>
              <a:ea typeface="ＭＳ Ｐゴシック" charset="0"/>
            </a:endParaRPr>
          </a:p>
        </p:txBody>
      </p:sp>
    </p:spTree>
    <p:extLst>
      <p:ext uri="{BB962C8B-B14F-4D97-AF65-F5344CB8AC3E}">
        <p14:creationId xmlns:p14="http://schemas.microsoft.com/office/powerpoint/2010/main" val="27730560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jpe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jpeg"/><Relationship Id="rId1" Type="http://schemas.openxmlformats.org/officeDocument/2006/relationships/slideMaster" Target="../slideMasters/slideMaster4.xml"/><Relationship Id="rId4" Type="http://schemas.openxmlformats.org/officeDocument/2006/relationships/image" Target="../media/image8.png"/></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200" baseline="0" dirty="0">
                <a:solidFill>
                  <a:schemeClr val="tx1"/>
                </a:solidFill>
                <a:latin typeface="+mn-lt"/>
                <a:ea typeface="+mn-ea"/>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3327855806"/>
      </p:ext>
    </p:extLst>
  </p:cSld>
  <p:clrMapOvr>
    <a:masterClrMapping/>
  </p:clrMapOvr>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共通利用レイアウト">
    <p:spTree>
      <p:nvGrpSpPr>
        <p:cNvPr id="1" name=""/>
        <p:cNvGrpSpPr/>
        <p:nvPr/>
      </p:nvGrpSpPr>
      <p:grpSpPr>
        <a:xfrm>
          <a:off x="0" y="0"/>
          <a:ext cx="0" cy="0"/>
          <a:chOff x="0" y="0"/>
          <a:chExt cx="0" cy="0"/>
        </a:xfrm>
      </p:grpSpPr>
      <p:sp>
        <p:nvSpPr>
          <p:cNvPr id="3" name="Rectangle 2"/>
          <p:cNvSpPr/>
          <p:nvPr userDrawn="1"/>
        </p:nvSpPr>
        <p:spPr>
          <a:xfrm>
            <a:off x="4" y="4686301"/>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cxnSp>
        <p:nvCxnSpPr>
          <p:cNvPr id="4" name="Straight Arrow Connector 3"/>
          <p:cNvCxnSpPr/>
          <p:nvPr userDrawn="1"/>
        </p:nvCxnSpPr>
        <p:spPr>
          <a:xfrm>
            <a:off x="711200" y="4830765"/>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userDrawn="1"/>
        </p:nvSpPr>
        <p:spPr bwMode="auto">
          <a:xfrm>
            <a:off x="457204"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smtClean="0">
              <a:solidFill>
                <a:srgbClr val="7F7F7F"/>
              </a:solidFill>
            </a:endParaRPr>
          </a:p>
        </p:txBody>
      </p:sp>
      <p:sp>
        <p:nvSpPr>
          <p:cNvPr id="2" name="Title 1"/>
          <p:cNvSpPr>
            <a:spLocks noGrp="1"/>
          </p:cNvSpPr>
          <p:nvPr>
            <p:ph type="title"/>
          </p:nvPr>
        </p:nvSpPr>
        <p:spPr>
          <a:xfrm>
            <a:off x="382592" y="250002"/>
            <a:ext cx="8004175" cy="531359"/>
          </a:xfrm>
        </p:spPr>
        <p:txBody>
          <a:bodyPr lIns="0" tIns="0" rIns="0" bIns="91440" anchor="b"/>
          <a:lstStyle>
            <a:lvl1pPr>
              <a:defRPr sz="3600">
                <a:solidFill>
                  <a:schemeClr val="tx2"/>
                </a:solidFill>
              </a:defRPr>
            </a:lvl1pPr>
          </a:lstStyle>
          <a:p>
            <a:r>
              <a:rPr lang="en-US" smtClean="0"/>
              <a:t>Click to edit Master title style</a:t>
            </a:r>
            <a:endParaRPr lang="en-US" dirty="0"/>
          </a:p>
        </p:txBody>
      </p:sp>
      <p:sp>
        <p:nvSpPr>
          <p:cNvPr id="10"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rPr>
              <a:t>Copyright © 2020 Trend Micro Incorporated. All rights reserved. </a:t>
            </a:r>
            <a:endParaRPr lang="en-US" altLang="ja-JP" sz="800" dirty="0">
              <a:solidFill>
                <a:schemeClr val="tx1">
                  <a:lumMod val="60000"/>
                  <a:lumOff val="40000"/>
                </a:schemeClr>
              </a:solidFill>
            </a:endParaRPr>
          </a:p>
        </p:txBody>
      </p:sp>
      <p:pic>
        <p:nvPicPr>
          <p:cNvPr id="9" name="図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69266" y="4765112"/>
            <a:ext cx="871537" cy="293136"/>
          </a:xfrm>
          <a:prstGeom prst="rect">
            <a:avLst/>
          </a:prstGeom>
        </p:spPr>
      </p:pic>
      <p:sp>
        <p:nvSpPr>
          <p:cNvPr id="5" name="フッター プレースホルダー 4"/>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829096688"/>
      </p:ext>
    </p:extLst>
  </p:cSld>
  <p:clrMapOvr>
    <a:masterClrMapping/>
  </p:clrMapOvr>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200" baseline="0" dirty="0">
                <a:solidFill>
                  <a:schemeClr val="tx1"/>
                </a:solidFill>
                <a:latin typeface="+mn-lt"/>
                <a:ea typeface="+mn-ea"/>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627332982"/>
      </p:ext>
    </p:extLst>
  </p:cSld>
  <p:clrMapOvr>
    <a:masterClrMapping/>
  </p:clrMapOvr>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964855190"/>
      </p:ext>
    </p:extLst>
  </p:cSld>
  <p:clrMapOvr>
    <a:masterClrMapping/>
  </p:clrMapOvr>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315895207"/>
      </p:ext>
    </p:extLst>
  </p:cSld>
  <p:clrMapOvr>
    <a:masterClrMapping/>
  </p:clrMapOvr>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baseline="0">
                <a:solidFill>
                  <a:schemeClr val="tx1"/>
                </a:solidFill>
                <a:latin typeface="+mn-lt"/>
                <a:ea typeface="+mn-ea"/>
              </a:defRPr>
            </a:lvl1pPr>
            <a:lvl2pPr>
              <a:buClr>
                <a:schemeClr val="tx2"/>
              </a:buClr>
              <a:defRPr baseline="0">
                <a:solidFill>
                  <a:schemeClr val="tx1"/>
                </a:solidFill>
                <a:latin typeface="+mn-lt"/>
                <a:ea typeface="+mn-ea"/>
              </a:defRPr>
            </a:lvl2pPr>
            <a:lvl3pPr>
              <a:buClr>
                <a:schemeClr val="tx2"/>
              </a:buClr>
              <a:defRPr baseline="0">
                <a:solidFill>
                  <a:schemeClr val="tx1"/>
                </a:solidFill>
                <a:latin typeface="+mn-lt"/>
                <a:ea typeface="+mn-ea"/>
              </a:defRPr>
            </a:lvl3pPr>
            <a:lvl4pPr>
              <a:buClr>
                <a:schemeClr val="tx2"/>
              </a:buClr>
              <a:defRPr baseline="0">
                <a:solidFill>
                  <a:schemeClr val="tx1"/>
                </a:solidFill>
                <a:latin typeface="+mn-lt"/>
                <a:ea typeface="+mn-ea"/>
              </a:defRPr>
            </a:lvl4pPr>
            <a:lvl5pPr>
              <a:buClr>
                <a:schemeClr val="tx2"/>
              </a:buClr>
              <a:defRPr baseline="0">
                <a:solidFill>
                  <a:schemeClr val="tx1"/>
                </a:solidFill>
                <a:latin typeface="+mn-lt"/>
                <a:ea typeface="+mn-ea"/>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919592402"/>
      </p:ext>
    </p:extLst>
  </p:cSld>
  <p:clrMapOvr>
    <a:masterClrMapping/>
  </p:clrMapOvr>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vider_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15891F8-E447-A546-BAEE-47CF95BA043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5" name="Rectangle 4">
            <a:extLst>
              <a:ext uri="{FF2B5EF4-FFF2-40B4-BE49-F238E27FC236}">
                <a16:creationId xmlns:a16="http://schemas.microsoft.com/office/drawing/2014/main" id="{77A0730E-0A3F-624E-9861-371F4B521267}"/>
              </a:ext>
            </a:extLst>
          </p:cNvPr>
          <p:cNvSpPr/>
          <p:nvPr userDrawn="1"/>
        </p:nvSpPr>
        <p:spPr>
          <a:xfrm>
            <a:off x="8056347" y="4716232"/>
            <a:ext cx="908648" cy="3574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latin typeface="メイリオ" panose="020B0604030504040204" pitchFamily="50" charset="-128"/>
            </a:endParaRPr>
          </a:p>
        </p:txBody>
      </p:sp>
      <p:cxnSp>
        <p:nvCxnSpPr>
          <p:cNvPr id="6" name="Straight Arrow Connector 5"/>
          <p:cNvCxnSpPr/>
          <p:nvPr userDrawn="1"/>
        </p:nvCxnSpPr>
        <p:spPr>
          <a:xfrm>
            <a:off x="711200" y="4830764"/>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593265" y="1439863"/>
            <a:ext cx="6858000" cy="1784012"/>
          </a:xfrm>
        </p:spPr>
        <p:txBody>
          <a:bodyPr bIns="91440" anchor="b"/>
          <a:lstStyle>
            <a:lvl1pPr algn="l">
              <a:defRPr sz="3600" b="0" cap="none">
                <a:solidFill>
                  <a:schemeClr val="tx2"/>
                </a:solidFill>
                <a:latin typeface="メイリオ" panose="020B0604030504040204" pitchFamily="50" charset="-128"/>
                <a:cs typeface="メイリオ" panose="020B0604030504040204" pitchFamily="50" charset="-128"/>
              </a:defRPr>
            </a:lvl1pPr>
          </a:lstStyle>
          <a:p>
            <a:r>
              <a:rPr lang="en-US" dirty="0"/>
              <a:t>Click to edit </a:t>
            </a:r>
            <a:br>
              <a:rPr lang="en-US" dirty="0"/>
            </a:br>
            <a:r>
              <a:rPr lang="en-US" dirty="0"/>
              <a:t>divider style</a:t>
            </a:r>
          </a:p>
        </p:txBody>
      </p:sp>
      <p:sp>
        <p:nvSpPr>
          <p:cNvPr id="3" name="Text Placeholder 2"/>
          <p:cNvSpPr>
            <a:spLocks noGrp="1"/>
          </p:cNvSpPr>
          <p:nvPr>
            <p:ph type="body" idx="1"/>
          </p:nvPr>
        </p:nvSpPr>
        <p:spPr>
          <a:xfrm>
            <a:off x="593265" y="3223875"/>
            <a:ext cx="6858000" cy="755454"/>
          </a:xfrm>
        </p:spPr>
        <p:txBody>
          <a:bodyPr tIns="91440">
            <a:normAutofit/>
          </a:bodyPr>
          <a:lstStyle>
            <a:lvl1pPr marL="0" indent="0">
              <a:buNone/>
              <a:defRPr sz="1600" cap="all">
                <a:solidFill>
                  <a:schemeClr val="tx1">
                    <a:lumMod val="60000"/>
                    <a:lumOff val="40000"/>
                  </a:schemeClr>
                </a:solidFill>
                <a:latin typeface="メイリオ" panose="020B0604030504040204" pitchFamily="50" charset="-128"/>
                <a:cs typeface="メイリオ" panose="020B0604030504040204" pitchFamily="50" charset="-128"/>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dirty="0"/>
              <a:t>Edit Master text styles</a:t>
            </a:r>
          </a:p>
        </p:txBody>
      </p:sp>
      <p:cxnSp>
        <p:nvCxnSpPr>
          <p:cNvPr id="14" name="Straight Connector 13">
            <a:extLst>
              <a:ext uri="{FF2B5EF4-FFF2-40B4-BE49-F238E27FC236}">
                <a16:creationId xmlns:a16="http://schemas.microsoft.com/office/drawing/2014/main" id="{2C7A1DE3-9448-BE45-BC9B-B095C3273ECF}"/>
              </a:ext>
            </a:extLst>
          </p:cNvPr>
          <p:cNvCxnSpPr>
            <a:cxnSpLocks/>
          </p:cNvCxnSpPr>
          <p:nvPr userDrawn="1"/>
        </p:nvCxnSpPr>
        <p:spPr>
          <a:xfrm>
            <a:off x="593266" y="3216516"/>
            <a:ext cx="3257438" cy="0"/>
          </a:xfrm>
          <a:prstGeom prst="line">
            <a:avLst/>
          </a:prstGeom>
          <a:ln w="12700">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423317E2-83EA-AD42-BD44-8C748644EED7}"/>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auto">
          <a:xfrm>
            <a:off x="8051323" y="4740397"/>
            <a:ext cx="908648" cy="31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フッター プレースホルダー 3"/>
          <p:cNvSpPr>
            <a:spLocks noGrp="1"/>
          </p:cNvSpPr>
          <p:nvPr>
            <p:ph type="ftr" sz="quarter" idx="10"/>
          </p:nvPr>
        </p:nvSpPr>
        <p:spPr>
          <a:xfrm>
            <a:off x="3124200" y="6356351"/>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lang="ja-JP" altLang="en-US" dirty="0"/>
          </a:p>
        </p:txBody>
      </p:sp>
      <p:sp>
        <p:nvSpPr>
          <p:cNvPr id="12" name="TextBox 4"/>
          <p:cNvSpPr txBox="1">
            <a:spLocks noChangeArrowheads="1"/>
          </p:cNvSpPr>
          <p:nvPr userDrawn="1"/>
        </p:nvSpPr>
        <p:spPr bwMode="auto">
          <a:xfrm>
            <a:off x="835026" y="4779963"/>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US" altLang="ja-JP"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Copyright © 2020 Trend Micro Incorporated. All Rights Reserved.</a:t>
            </a:r>
            <a:endParaRPr lang="en-US" altLang="en-US" sz="800" kern="1200" dirty="0">
              <a:solidFill>
                <a:schemeClr val="accent1">
                  <a:lumMod val="50000"/>
                </a:schemeClr>
              </a:solidFill>
              <a:latin typeface="メイリオ" panose="020B0604030504040204" pitchFamily="50" charset="-128"/>
              <a:ea typeface="メイリオ" panose="020B0604030504040204" pitchFamily="50" charset="-128"/>
              <a:cs typeface="ＭＳ Ｐゴシック" charset="0"/>
            </a:endParaRPr>
          </a:p>
        </p:txBody>
      </p:sp>
      <p:sp>
        <p:nvSpPr>
          <p:cNvPr id="13" name="TextBox 5"/>
          <p:cNvSpPr txBox="1">
            <a:spLocks noChangeArrowheads="1"/>
          </p:cNvSpPr>
          <p:nvPr userDrawn="1"/>
        </p:nvSpPr>
        <p:spPr bwMode="auto">
          <a:xfrm>
            <a:off x="457201"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79951141"/>
      </p:ext>
    </p:extLst>
  </p:cSld>
  <p:clrMapOvr>
    <a:masterClrMapping/>
  </p:clrMapOvr>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タイトル＆本文（標準）">
    <p:spTree>
      <p:nvGrpSpPr>
        <p:cNvPr id="1" name=""/>
        <p:cNvGrpSpPr/>
        <p:nvPr/>
      </p:nvGrpSpPr>
      <p:grpSpPr>
        <a:xfrm>
          <a:off x="0" y="0"/>
          <a:ext cx="0" cy="0"/>
          <a:chOff x="0" y="0"/>
          <a:chExt cx="0" cy="0"/>
        </a:xfrm>
      </p:grpSpPr>
      <p:sp>
        <p:nvSpPr>
          <p:cNvPr id="4" name="Rectangle 3"/>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solidFill>
                <a:srgbClr val="FFFFFF"/>
              </a:solidFill>
              <a:latin typeface="Calibri" charset="0"/>
              <a:ea typeface="メイリオ" panose="020B0604030504040204" pitchFamily="50" charset="-128"/>
              <a:cs typeface="ＭＳ Ｐゴシック" charset="0"/>
            </a:endParaRPr>
          </a:p>
        </p:txBody>
      </p:sp>
      <p:cxnSp>
        <p:nvCxnSpPr>
          <p:cNvPr id="5" name="Straight Arrow Connector 4"/>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7" name="TextBox 6"/>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97D2F0C-4A77-AD41-AF9F-264D887F88E7}" type="slidenum">
              <a:rPr lang="en-US" sz="800" smtClean="0">
                <a:solidFill>
                  <a:srgbClr val="7F7F7F"/>
                </a:solidFill>
                <a:ea typeface="メイリオ" panose="020B0604030504040204" pitchFamily="50" charset="-128"/>
              </a:rPr>
              <a:pPr eaLnBrk="1" hangingPunct="1">
                <a:defRPr/>
              </a:pPr>
              <a:t>‹#›</a:t>
            </a:fld>
            <a:endParaRPr lang="en-US" sz="800" dirty="0" smtClean="0">
              <a:solidFill>
                <a:srgbClr val="7F7F7F"/>
              </a:solidFill>
              <a:ea typeface="メイリオ" panose="020B0604030504040204" pitchFamily="50" charset="-128"/>
            </a:endParaRPr>
          </a:p>
        </p:txBody>
      </p:sp>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11"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ea typeface="メイリオ" panose="020B0604030504040204" pitchFamily="50" charset="-128"/>
              </a:rPr>
              <a:t>Copyright © 2020 Trend Micro Incorporated. All rights reserved. </a:t>
            </a:r>
            <a:endParaRPr lang="en-US" altLang="ja-JP" sz="800" dirty="0">
              <a:solidFill>
                <a:schemeClr val="tx1">
                  <a:lumMod val="60000"/>
                  <a:lumOff val="40000"/>
                </a:schemeClr>
              </a:solidFill>
              <a:ea typeface="メイリオ" panose="020B0604030504040204" pitchFamily="50" charset="-128"/>
            </a:endParaRPr>
          </a:p>
        </p:txBody>
      </p:sp>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2353" y="4686301"/>
            <a:ext cx="914400" cy="307553"/>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3911732145"/>
      </p:ext>
    </p:extLst>
  </p:cSld>
  <p:clrMapOvr>
    <a:masterClrMapping/>
  </p:clrMapOvr>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ext - Title and Bullets - op3">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2566858-9B1D-2848-A31D-827F0ED59A4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86250"/>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latin typeface="游ゴシック" panose="020B0400000000000000" pitchFamily="50" charset="-128"/>
                <a:ea typeface="游ゴシック" panose="020B0400000000000000" pitchFamily="50" charset="-128"/>
              </a:defRPr>
            </a:lvl1pPr>
            <a:lvl2pPr>
              <a:buClr>
                <a:schemeClr val="tx2"/>
              </a:buClr>
              <a:defRPr>
                <a:solidFill>
                  <a:schemeClr val="tx1"/>
                </a:solidFill>
                <a:latin typeface="游ゴシック" panose="020B0400000000000000" pitchFamily="50" charset="-128"/>
                <a:ea typeface="游ゴシック" panose="020B0400000000000000" pitchFamily="50" charset="-128"/>
              </a:defRPr>
            </a:lvl2pPr>
            <a:lvl3pPr>
              <a:buClr>
                <a:schemeClr val="tx2"/>
              </a:buClr>
              <a:defRPr>
                <a:solidFill>
                  <a:schemeClr val="tx1"/>
                </a:solidFill>
                <a:latin typeface="游ゴシック" panose="020B0400000000000000" pitchFamily="50" charset="-128"/>
                <a:ea typeface="游ゴシック" panose="020B0400000000000000" pitchFamily="50" charset="-128"/>
              </a:defRPr>
            </a:lvl3pPr>
            <a:lvl4pPr>
              <a:buClr>
                <a:schemeClr val="tx2"/>
              </a:buClr>
              <a:defRPr>
                <a:solidFill>
                  <a:schemeClr val="tx1"/>
                </a:solidFill>
                <a:latin typeface="游ゴシック" panose="020B0400000000000000" pitchFamily="50" charset="-128"/>
                <a:ea typeface="游ゴシック" panose="020B0400000000000000" pitchFamily="50" charset="-128"/>
              </a:defRPr>
            </a:lvl4pPr>
            <a:lvl5pPr>
              <a:buClr>
                <a:schemeClr val="tx2"/>
              </a:buClr>
              <a:defRPr>
                <a:solidFill>
                  <a:schemeClr val="tx1"/>
                </a:solidFill>
                <a:latin typeface="游ゴシック" panose="020B0400000000000000" pitchFamily="50" charset="-128"/>
                <a:ea typeface="游ゴシック" panose="020B0400000000000000" pitchFamily="50" charset="-128"/>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2019 Trend Micro Inc.</a:t>
            </a:r>
            <a:endParaRPr lang="en-US" altLang="en-US" sz="800" dirty="0">
              <a:solidFill>
                <a:schemeClr val="accent1">
                  <a:lumMod val="50000"/>
                </a:schemeClr>
              </a:solidFill>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2440489223"/>
      </p:ext>
    </p:extLst>
  </p:cSld>
  <p:clrMapOvr>
    <a:masterClrMapping/>
  </p:clrMapOvr>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508403"/>
            <a:ext cx="3975811" cy="2923044"/>
          </a:xfrm>
        </p:spPr>
        <p:txBody>
          <a:bodyPr lIns="0" rIns="0" rtlCol="0" anchor="b">
            <a:noAutofit/>
          </a:bodyPr>
          <a:lstStyle>
            <a:lvl1pPr>
              <a:lnSpc>
                <a:spcPct val="80000"/>
              </a:lnSpc>
              <a:defRPr lang="en-US" sz="4000" b="1" i="0" baseline="0" dirty="0">
                <a:solidFill>
                  <a:schemeClr val="tx2"/>
                </a:solidFill>
                <a:latin typeface="游ゴシック" panose="020B0400000000000000" pitchFamily="50" charset="-128"/>
                <a:ea typeface="游ゴシック" panose="020B0400000000000000" pitchFamily="50" charset="-128"/>
                <a:cs typeface="游ゴシック" panose="020B0400000000000000"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3650015"/>
            <a:ext cx="3975811" cy="524993"/>
          </a:xfrm>
        </p:spPr>
        <p:txBody>
          <a:bodyPr lIns="0" rIns="0" rtlCol="0">
            <a:normAutofit/>
          </a:bodyPr>
          <a:lstStyle>
            <a:lvl1pPr marL="0" indent="0">
              <a:buNone/>
              <a:defRPr lang="en-US" sz="1400" baseline="0" dirty="0">
                <a:solidFill>
                  <a:schemeClr val="tx1"/>
                </a:solidFill>
                <a:latin typeface="游ゴシック" panose="020B0400000000000000" pitchFamily="50" charset="-128"/>
                <a:ea typeface="游ゴシック" panose="020B0400000000000000" pitchFamily="50" charset="-128"/>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2705566209"/>
      </p:ext>
    </p:extLst>
  </p:cSld>
  <p:clrMapOvr>
    <a:masterClrMapping/>
  </p:clrMapOvr>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2019 Trend Micro Inc.</a:t>
            </a:r>
            <a:endParaRPr lang="en-US" altLang="en-US" sz="800" dirty="0">
              <a:solidFill>
                <a:schemeClr val="accent1">
                  <a:lumMod val="50000"/>
                </a:schemeClr>
              </a:solidFill>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4000" b="1" i="0" baseline="0" dirty="0">
                <a:solidFill>
                  <a:schemeClr val="tx2"/>
                </a:solidFill>
                <a:latin typeface="游ゴシック" panose="020B0400000000000000" pitchFamily="50" charset="-128"/>
                <a:ea typeface="游ゴシック" panose="020B0400000000000000" pitchFamily="50" charset="-128"/>
                <a:cs typeface="游ゴシック" panose="020B0400000000000000"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496861202"/>
      </p:ext>
    </p:extLst>
  </p:cSld>
  <p:clrMapOvr>
    <a:masterClrMapping/>
  </p:clrMapOvr>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844976933"/>
      </p:ext>
    </p:extLst>
  </p:cSld>
  <p:clrMapOvr>
    <a:masterClrMapping/>
  </p:clrMapOvr>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2019 Trend Micro Inc.</a:t>
            </a:r>
            <a:endParaRPr lang="en-US" altLang="en-US" sz="800" dirty="0">
              <a:solidFill>
                <a:schemeClr val="accent1">
                  <a:lumMod val="50000"/>
                </a:schemeClr>
              </a:solidFill>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smtClean="0"/>
              <a:t>マスター タイトルの書式設定</a:t>
            </a:r>
            <a:endParaRPr lang="en-US" dirty="0"/>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930534685"/>
      </p:ext>
    </p:extLst>
  </p:cSld>
  <p:clrMapOvr>
    <a:masterClrMapping/>
  </p:clrMapOvr>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latin typeface="游ゴシック" panose="020B0400000000000000" pitchFamily="50" charset="-128"/>
                <a:ea typeface="游ゴシック" panose="020B0400000000000000" pitchFamily="50" charset="-128"/>
              </a:defRPr>
            </a:lvl1pPr>
            <a:lvl2pPr>
              <a:buClr>
                <a:schemeClr val="tx2"/>
              </a:buClr>
              <a:defRPr>
                <a:solidFill>
                  <a:schemeClr val="tx1"/>
                </a:solidFill>
                <a:latin typeface="游ゴシック" panose="020B0400000000000000" pitchFamily="50" charset="-128"/>
                <a:ea typeface="游ゴシック" panose="020B0400000000000000" pitchFamily="50" charset="-128"/>
              </a:defRPr>
            </a:lvl2pPr>
            <a:lvl3pPr>
              <a:buClr>
                <a:schemeClr val="tx2"/>
              </a:buClr>
              <a:defRPr>
                <a:solidFill>
                  <a:schemeClr val="tx1"/>
                </a:solidFill>
                <a:latin typeface="游ゴシック" panose="020B0400000000000000" pitchFamily="50" charset="-128"/>
                <a:ea typeface="游ゴシック" panose="020B0400000000000000" pitchFamily="50" charset="-128"/>
              </a:defRPr>
            </a:lvl3pPr>
            <a:lvl4pPr>
              <a:buClr>
                <a:schemeClr val="tx2"/>
              </a:buClr>
              <a:defRPr>
                <a:solidFill>
                  <a:schemeClr val="tx1"/>
                </a:solidFill>
                <a:latin typeface="游ゴシック" panose="020B0400000000000000" pitchFamily="50" charset="-128"/>
                <a:ea typeface="游ゴシック" panose="020B0400000000000000" pitchFamily="50" charset="-128"/>
              </a:defRPr>
            </a:lvl4pPr>
            <a:lvl5pPr>
              <a:buClr>
                <a:schemeClr val="tx2"/>
              </a:buClr>
              <a:defRPr>
                <a:solidFill>
                  <a:schemeClr val="tx1"/>
                </a:solidFill>
                <a:latin typeface="游ゴシック" panose="020B0400000000000000" pitchFamily="50" charset="-128"/>
                <a:ea typeface="游ゴシック" panose="020B0400000000000000" pitchFamily="50" charset="-128"/>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2019 Trend Micro Inc.</a:t>
            </a:r>
            <a:endParaRPr lang="en-US" altLang="en-US" sz="800" dirty="0">
              <a:solidFill>
                <a:schemeClr val="accent1">
                  <a:lumMod val="50000"/>
                </a:schemeClr>
              </a:solidFill>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4053555990"/>
      </p:ext>
    </p:extLst>
  </p:cSld>
  <p:clrMapOvr>
    <a:masterClrMapping/>
  </p:clrMapOvr>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タイトルのみ">
    <p:spTree>
      <p:nvGrpSpPr>
        <p:cNvPr id="1" name=""/>
        <p:cNvGrpSpPr/>
        <p:nvPr/>
      </p:nvGrpSpPr>
      <p:grpSpPr>
        <a:xfrm>
          <a:off x="0" y="0"/>
          <a:ext cx="0" cy="0"/>
          <a:chOff x="0" y="0"/>
          <a:chExt cx="0" cy="0"/>
        </a:xfrm>
      </p:grpSpPr>
      <p:sp>
        <p:nvSpPr>
          <p:cNvPr id="3" name="Rectangle 2"/>
          <p:cNvSpPr/>
          <p:nvPr userDrawn="1"/>
        </p:nvSpPr>
        <p:spPr>
          <a:xfrm>
            <a:off x="1" y="4686301"/>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sz="1800">
              <a:solidFill>
                <a:srgbClr val="FFFFFF"/>
              </a:solidFill>
              <a:latin typeface="Calibri" charset="0"/>
              <a:ea typeface="ＭＳ Ｐゴシック" charset="0"/>
              <a:cs typeface="ＭＳ Ｐゴシック" charset="0"/>
            </a:endParaRPr>
          </a:p>
        </p:txBody>
      </p:sp>
      <p:cxnSp>
        <p:nvCxnSpPr>
          <p:cNvPr id="4" name="Straight Arrow Connector 3"/>
          <p:cNvCxnSpPr/>
          <p:nvPr userDrawn="1"/>
        </p:nvCxnSpPr>
        <p:spPr>
          <a:xfrm>
            <a:off x="711200" y="4830764"/>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userDrawn="1"/>
        </p:nvSpPr>
        <p:spPr bwMode="auto">
          <a:xfrm>
            <a:off x="457201"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smtClean="0">
              <a:solidFill>
                <a:srgbClr val="7F7F7F"/>
              </a:solidFill>
            </a:endParaRPr>
          </a:p>
        </p:txBody>
      </p:sp>
      <p:sp>
        <p:nvSpPr>
          <p:cNvPr id="2" name="Title 1"/>
          <p:cNvSpPr>
            <a:spLocks noGrp="1"/>
          </p:cNvSpPr>
          <p:nvPr>
            <p:ph type="title"/>
          </p:nvPr>
        </p:nvSpPr>
        <p:spPr>
          <a:xfrm>
            <a:off x="573089" y="371921"/>
            <a:ext cx="8004175" cy="531359"/>
          </a:xfrm>
        </p:spPr>
        <p:txBody>
          <a:bodyPr lIns="0" tIns="0" rIns="0" bIns="91440" anchor="b"/>
          <a:lstStyle>
            <a:lvl1pPr>
              <a:defRPr sz="3600">
                <a:solidFill>
                  <a:schemeClr val="tx2"/>
                </a:solidFill>
              </a:defRPr>
            </a:lvl1pPr>
          </a:lstStyle>
          <a:p>
            <a:r>
              <a:rPr lang="ja-JP" altLang="en-US" smtClean="0"/>
              <a:t>マスター タイトルの書式設定</a:t>
            </a:r>
            <a:endParaRPr lang="en-US" dirty="0"/>
          </a:p>
        </p:txBody>
      </p:sp>
      <p:sp>
        <p:nvSpPr>
          <p:cNvPr id="10" name="TextBox 6"/>
          <p:cNvSpPr txBox="1">
            <a:spLocks noChangeArrowheads="1"/>
          </p:cNvSpPr>
          <p:nvPr userDrawn="1"/>
        </p:nvSpPr>
        <p:spPr bwMode="auto">
          <a:xfrm>
            <a:off x="835026"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rPr>
              <a:t>Copyright © 2019 Trend Micro Incorporated. All rights reserved. </a:t>
            </a:r>
            <a:endParaRPr lang="en-US" altLang="ja-JP" sz="800" dirty="0">
              <a:solidFill>
                <a:schemeClr val="tx1">
                  <a:lumMod val="60000"/>
                  <a:lumOff val="40000"/>
                </a:schemeClr>
              </a:solidFill>
            </a:endParaRPr>
          </a:p>
        </p:txBody>
      </p:sp>
      <p:pic>
        <p:nvPicPr>
          <p:cNvPr id="8" name="図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002353" y="4686302"/>
            <a:ext cx="914400" cy="307553"/>
          </a:xfrm>
          <a:prstGeom prst="rect">
            <a:avLst/>
          </a:prstGeom>
        </p:spPr>
      </p:pic>
      <p:sp>
        <p:nvSpPr>
          <p:cNvPr id="5" name="フッター プレースホルダー 4"/>
          <p:cNvSpPr>
            <a:spLocks noGrp="1"/>
          </p:cNvSpPr>
          <p:nvPr>
            <p:ph type="ftr" sz="quarter" idx="10"/>
          </p:nvPr>
        </p:nvSpPr>
        <p:spPr>
          <a:xfrm>
            <a:off x="3124200" y="6356351"/>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lang="ja-JP" altLang="en-US"/>
          </a:p>
        </p:txBody>
      </p:sp>
    </p:spTree>
    <p:extLst>
      <p:ext uri="{BB962C8B-B14F-4D97-AF65-F5344CB8AC3E}">
        <p14:creationId xmlns:p14="http://schemas.microsoft.com/office/powerpoint/2010/main" val="2804190624"/>
      </p:ext>
    </p:extLst>
  </p:cSld>
  <p:clrMapOvr>
    <a:masterClrMapping/>
  </p:clrMapOvr>
  <p:transition spd="slow">
    <p:cover/>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_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200" baseline="0" dirty="0">
                <a:solidFill>
                  <a:schemeClr val="tx1"/>
                </a:solidFill>
                <a:latin typeface="+mn-lt"/>
                <a:ea typeface="+mn-ea"/>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928212217"/>
      </p:ext>
    </p:extLst>
  </p:cSld>
  <p:clrMapOvr>
    <a:masterClrMapping/>
  </p:clrMapOvr>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2019 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072412128"/>
      </p:ext>
    </p:extLst>
  </p:cSld>
  <p:clrMapOvr>
    <a:masterClrMapping/>
  </p:clrMapOvr>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2019 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595898728"/>
      </p:ext>
    </p:extLst>
  </p:cSld>
  <p:clrMapOvr>
    <a:masterClrMapping/>
  </p:clrMapOvr>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baseline="0">
                <a:solidFill>
                  <a:schemeClr val="tx1"/>
                </a:solidFill>
                <a:latin typeface="+mn-lt"/>
                <a:ea typeface="+mn-ea"/>
              </a:defRPr>
            </a:lvl1pPr>
            <a:lvl2pPr>
              <a:buClr>
                <a:schemeClr val="tx2"/>
              </a:buClr>
              <a:defRPr baseline="0">
                <a:solidFill>
                  <a:schemeClr val="tx1"/>
                </a:solidFill>
                <a:latin typeface="+mn-lt"/>
                <a:ea typeface="+mn-ea"/>
              </a:defRPr>
            </a:lvl2pPr>
            <a:lvl3pPr>
              <a:buClr>
                <a:schemeClr val="tx2"/>
              </a:buClr>
              <a:defRPr baseline="0">
                <a:solidFill>
                  <a:schemeClr val="tx1"/>
                </a:solidFill>
                <a:latin typeface="+mn-lt"/>
                <a:ea typeface="+mn-ea"/>
              </a:defRPr>
            </a:lvl3pPr>
            <a:lvl4pPr>
              <a:buClr>
                <a:schemeClr val="tx2"/>
              </a:buClr>
              <a:defRPr baseline="0">
                <a:solidFill>
                  <a:schemeClr val="tx1"/>
                </a:solidFill>
                <a:latin typeface="+mn-lt"/>
                <a:ea typeface="+mn-ea"/>
              </a:defRPr>
            </a:lvl4pPr>
            <a:lvl5pPr>
              <a:buClr>
                <a:schemeClr val="tx2"/>
              </a:buClr>
              <a:defRPr baseline="0">
                <a:solidFill>
                  <a:schemeClr val="tx1"/>
                </a:solidFill>
                <a:latin typeface="+mn-lt"/>
                <a:ea typeface="+mn-ea"/>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2019 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013560239"/>
      </p:ext>
    </p:extLst>
  </p:cSld>
  <p:clrMapOvr>
    <a:masterClrMapping/>
  </p:clrMapOvr>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_タイトル＆本文（標準）">
    <p:spTree>
      <p:nvGrpSpPr>
        <p:cNvPr id="1" name=""/>
        <p:cNvGrpSpPr/>
        <p:nvPr/>
      </p:nvGrpSpPr>
      <p:grpSpPr>
        <a:xfrm>
          <a:off x="0" y="0"/>
          <a:ext cx="0" cy="0"/>
          <a:chOff x="0" y="0"/>
          <a:chExt cx="0" cy="0"/>
        </a:xfrm>
      </p:grpSpPr>
      <p:cxnSp>
        <p:nvCxnSpPr>
          <p:cNvPr id="5" name="Straight Arrow Connector 4"/>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7" name="TextBox 6"/>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97D2F0C-4A77-AD41-AF9F-264D887F88E7}" type="slidenum">
              <a:rPr lang="en-US" sz="800" baseline="0" smtClean="0">
                <a:solidFill>
                  <a:srgbClr val="7F7F7F"/>
                </a:solidFill>
                <a:latin typeface="Arial" panose="020B0604020202020204" pitchFamily="34" charset="0"/>
                <a:ea typeface="メイリオ" panose="020B0604030504040204" pitchFamily="50" charset="-128"/>
              </a:rPr>
              <a:pPr eaLnBrk="1" hangingPunct="1">
                <a:defRPr/>
              </a:pPr>
              <a:t>‹#›</a:t>
            </a:fld>
            <a:endParaRPr lang="en-US" sz="800" baseline="0" dirty="0" smtClean="0">
              <a:solidFill>
                <a:srgbClr val="7F7F7F"/>
              </a:solidFill>
              <a:latin typeface="Arial" panose="020B0604020202020204" pitchFamily="34" charset="0"/>
              <a:ea typeface="メイリオ" panose="020B0604030504040204" pitchFamily="50" charset="-128"/>
            </a:endParaRPr>
          </a:p>
        </p:txBody>
      </p:sp>
      <p:sp>
        <p:nvSpPr>
          <p:cNvPr id="2" name="Title 1"/>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Arial" panose="020B0604020202020204" pitchFamily="34" charset="0"/>
                <a:ea typeface="メイリオ" panose="020B0604030504040204" pitchFamily="50" charset="-128"/>
              </a:defRPr>
            </a:lvl1pPr>
          </a:lstStyle>
          <a:p>
            <a:r>
              <a:rPr lang="en-US" dirty="0" smtClean="0"/>
              <a:t>Click to edit Master title style</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baseline="0">
                <a:solidFill>
                  <a:schemeClr val="tx1"/>
                </a:solidFill>
                <a:latin typeface="Arial" panose="020B0604020202020204" pitchFamily="34" charset="0"/>
                <a:ea typeface="メイリオ" panose="020B0604030504040204" pitchFamily="50" charset="-128"/>
              </a:defRPr>
            </a:lvl1pPr>
            <a:lvl2pPr>
              <a:buClr>
                <a:schemeClr val="tx2"/>
              </a:buClr>
              <a:defRPr baseline="0">
                <a:solidFill>
                  <a:schemeClr val="tx1"/>
                </a:solidFill>
                <a:latin typeface="Arial" panose="020B0604020202020204" pitchFamily="34" charset="0"/>
                <a:ea typeface="メイリオ" panose="020B0604030504040204" pitchFamily="50" charset="-128"/>
              </a:defRPr>
            </a:lvl2pPr>
            <a:lvl3pPr>
              <a:buClr>
                <a:schemeClr val="tx2"/>
              </a:buClr>
              <a:defRPr baseline="0">
                <a:solidFill>
                  <a:schemeClr val="tx1"/>
                </a:solidFill>
                <a:latin typeface="Arial" panose="020B0604020202020204" pitchFamily="34" charset="0"/>
                <a:ea typeface="メイリオ" panose="020B0604030504040204" pitchFamily="50" charset="-128"/>
              </a:defRPr>
            </a:lvl3pPr>
            <a:lvl4pPr>
              <a:buClr>
                <a:schemeClr val="tx2"/>
              </a:buClr>
              <a:defRPr baseline="0">
                <a:solidFill>
                  <a:schemeClr val="tx1"/>
                </a:solidFill>
                <a:latin typeface="Arial" panose="020B0604020202020204" pitchFamily="34" charset="0"/>
                <a:ea typeface="メイリオ" panose="020B0604030504040204" pitchFamily="50" charset="-128"/>
              </a:defRPr>
            </a:lvl4pPr>
            <a:lvl5pPr>
              <a:buClr>
                <a:schemeClr val="tx2"/>
              </a:buClr>
              <a:defRPr baseline="0">
                <a:solidFill>
                  <a:schemeClr val="tx1"/>
                </a:solidFill>
                <a:latin typeface="Arial" panose="020B0604020202020204" pitchFamily="34" charset="0"/>
                <a:ea typeface="メイリオ" panose="020B0604030504040204" pitchFamily="50" charset="-128"/>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baseline="0" dirty="0" smtClean="0">
                <a:solidFill>
                  <a:schemeClr val="tx1">
                    <a:lumMod val="60000"/>
                    <a:lumOff val="40000"/>
                  </a:schemeClr>
                </a:solidFill>
                <a:latin typeface="Arial" panose="020B0604020202020204" pitchFamily="34" charset="0"/>
                <a:ea typeface="メイリオ" panose="020B0604030504040204" pitchFamily="50" charset="-128"/>
              </a:rPr>
              <a:t>Copyright © 2018 Trend Micro Incorporated. All rights reserved. </a:t>
            </a:r>
            <a:endParaRPr lang="en-US" altLang="ja-JP" sz="800" baseline="0" dirty="0">
              <a:solidFill>
                <a:schemeClr val="tx1">
                  <a:lumMod val="60000"/>
                  <a:lumOff val="40000"/>
                </a:schemeClr>
              </a:solidFill>
              <a:latin typeface="Arial" panose="020B0604020202020204" pitchFamily="34" charset="0"/>
              <a:ea typeface="メイリオ" panose="020B0604030504040204" pitchFamily="50" charset="-128"/>
            </a:endParaRPr>
          </a:p>
        </p:txBody>
      </p:sp>
      <p:pic>
        <p:nvPicPr>
          <p:cNvPr id="10" name="図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69262" y="4765112"/>
            <a:ext cx="871537" cy="293136"/>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baseline="0">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169266106"/>
      </p:ext>
    </p:extLst>
  </p:cSld>
  <p:clrMapOvr>
    <a:masterClrMapping/>
  </p:clrMapOvr>
  <p:timing>
    <p:tnLst>
      <p:par>
        <p:cTn id="1" dur="indefinite" restart="never" nodeType="tmRoot"/>
      </p:par>
    </p:tnLst>
  </p:timing>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Text-Title Only">
    <p:spTree>
      <p:nvGrpSpPr>
        <p:cNvPr id="1" name=""/>
        <p:cNvGrpSpPr/>
        <p:nvPr/>
      </p:nvGrpSpPr>
      <p:grpSpPr>
        <a:xfrm>
          <a:off x="0" y="0"/>
          <a:ext cx="0" cy="0"/>
          <a:chOff x="0" y="0"/>
          <a:chExt cx="0" cy="0"/>
        </a:xfrm>
      </p:grpSpPr>
      <p:sp>
        <p:nvSpPr>
          <p:cNvPr id="3" name="Rectangle 2"/>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solidFill>
                <a:srgbClr val="FFFFFF"/>
              </a:solidFill>
              <a:latin typeface="メイリオ" panose="020B0604030504040204" pitchFamily="50" charset="-128"/>
              <a:ea typeface="メイリオ" panose="020B0604030504040204" pitchFamily="50" charset="-128"/>
              <a:cs typeface="ＭＳ Ｐゴシック" charset="0"/>
            </a:endParaRPr>
          </a:p>
        </p:txBody>
      </p:sp>
      <p:cxnSp>
        <p:nvCxnSpPr>
          <p:cNvPr id="4" name="Straight Arrow Connector 3"/>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835025" y="4779963"/>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US" altLang="en-US" sz="800" dirty="0">
                <a:solidFill>
                  <a:srgbClr val="7F7F7F"/>
                </a:solidFill>
                <a:latin typeface="メイリオ" panose="020B0604030504040204" pitchFamily="50" charset="-128"/>
                <a:ea typeface="メイリオ" panose="020B0604030504040204" pitchFamily="50" charset="-128"/>
                <a:cs typeface="+mn-cs"/>
              </a:rPr>
              <a:t>Copyright </a:t>
            </a:r>
            <a:r>
              <a:rPr lang="en-US" altLang="en-US" sz="800" dirty="0" smtClean="0">
                <a:solidFill>
                  <a:srgbClr val="7F7F7F"/>
                </a:solidFill>
                <a:latin typeface="メイリオ" panose="020B0604030504040204" pitchFamily="50" charset="-128"/>
                <a:ea typeface="メイリオ" panose="020B0604030504040204" pitchFamily="50" charset="-128"/>
                <a:cs typeface="+mn-cs"/>
              </a:rPr>
              <a:t>2019 </a:t>
            </a:r>
            <a:r>
              <a:rPr lang="en-US" altLang="en-US" sz="800" dirty="0">
                <a:solidFill>
                  <a:srgbClr val="7F7F7F"/>
                </a:solidFill>
                <a:latin typeface="メイリオ" panose="020B0604030504040204" pitchFamily="50" charset="-128"/>
                <a:ea typeface="メイリオ" panose="020B0604030504040204" pitchFamily="50" charset="-128"/>
                <a:cs typeface="+mn-cs"/>
              </a:rPr>
              <a:t>Trend Micro Inc.</a:t>
            </a:r>
          </a:p>
        </p:txBody>
      </p:sp>
      <p:sp>
        <p:nvSpPr>
          <p:cNvPr id="6" name="TextBox 5"/>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7"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auto">
          <a:xfrm>
            <a:off x="8069263" y="4759423"/>
            <a:ext cx="871537" cy="293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573088" y="371920"/>
            <a:ext cx="8004175" cy="531359"/>
          </a:xfrm>
        </p:spPr>
        <p:txBody>
          <a:bodyPr lIns="0" tIns="0" rIns="0" bIns="91440" anchor="b"/>
          <a:lstStyle>
            <a:lvl1pPr>
              <a:defRPr sz="3600">
                <a:solidFill>
                  <a:schemeClr val="tx2"/>
                </a:solidFill>
              </a:defRPr>
            </a:lvl1pPr>
          </a:lstStyle>
          <a:p>
            <a:r>
              <a:rPr lang="en-US" dirty="0"/>
              <a:t>Click to edit Master title style</a:t>
            </a:r>
          </a:p>
        </p:txBody>
      </p:sp>
      <p:sp>
        <p:nvSpPr>
          <p:cNvPr id="8" name="フッター プレースホルダー 7"/>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545185199"/>
      </p:ext>
    </p:extLst>
  </p:cSld>
  <p:clrMapOvr>
    <a:masterClrMapping/>
  </p:clrMapOvr>
  <p:timing>
    <p:tnLst>
      <p:par>
        <p:cTn id="1" dur="indefinite" restart="never" nodeType="tmRoot"/>
      </p:par>
    </p:tnLst>
  </p:timing>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共通利用レイアウト">
    <p:spTree>
      <p:nvGrpSpPr>
        <p:cNvPr id="1" name=""/>
        <p:cNvGrpSpPr/>
        <p:nvPr/>
      </p:nvGrpSpPr>
      <p:grpSpPr>
        <a:xfrm>
          <a:off x="0" y="0"/>
          <a:ext cx="0" cy="0"/>
          <a:chOff x="0" y="0"/>
          <a:chExt cx="0" cy="0"/>
        </a:xfrm>
      </p:grpSpPr>
      <p:sp>
        <p:nvSpPr>
          <p:cNvPr id="3" name="Rectangle 2"/>
          <p:cNvSpPr/>
          <p:nvPr userDrawn="1"/>
        </p:nvSpPr>
        <p:spPr>
          <a:xfrm>
            <a:off x="4" y="4686301"/>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cxnSp>
        <p:nvCxnSpPr>
          <p:cNvPr id="4" name="Straight Arrow Connector 3"/>
          <p:cNvCxnSpPr/>
          <p:nvPr userDrawn="1"/>
        </p:nvCxnSpPr>
        <p:spPr>
          <a:xfrm>
            <a:off x="711200" y="4830765"/>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userDrawn="1"/>
        </p:nvSpPr>
        <p:spPr bwMode="auto">
          <a:xfrm>
            <a:off x="457204"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smtClean="0">
              <a:solidFill>
                <a:srgbClr val="7F7F7F"/>
              </a:solidFill>
            </a:endParaRPr>
          </a:p>
        </p:txBody>
      </p:sp>
      <p:sp>
        <p:nvSpPr>
          <p:cNvPr id="2" name="Title 1"/>
          <p:cNvSpPr>
            <a:spLocks noGrp="1"/>
          </p:cNvSpPr>
          <p:nvPr>
            <p:ph type="title"/>
          </p:nvPr>
        </p:nvSpPr>
        <p:spPr>
          <a:xfrm>
            <a:off x="382592" y="250002"/>
            <a:ext cx="8004175" cy="531359"/>
          </a:xfrm>
        </p:spPr>
        <p:txBody>
          <a:bodyPr lIns="0" tIns="0" rIns="0" bIns="91440" anchor="b"/>
          <a:lstStyle>
            <a:lvl1pPr>
              <a:defRPr sz="3600">
                <a:solidFill>
                  <a:schemeClr val="tx2"/>
                </a:solidFill>
              </a:defRPr>
            </a:lvl1pPr>
          </a:lstStyle>
          <a:p>
            <a:r>
              <a:rPr lang="en-US" smtClean="0"/>
              <a:t>Click to edit Master title style</a:t>
            </a:r>
            <a:endParaRPr lang="en-US" dirty="0"/>
          </a:p>
        </p:txBody>
      </p:sp>
      <p:sp>
        <p:nvSpPr>
          <p:cNvPr id="10"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rPr>
              <a:t>Copyright © 2018 Trend Micro Incorporated. All rights reserved. </a:t>
            </a:r>
            <a:endParaRPr lang="en-US" altLang="ja-JP" sz="800" dirty="0">
              <a:solidFill>
                <a:schemeClr val="tx1">
                  <a:lumMod val="60000"/>
                  <a:lumOff val="40000"/>
                </a:schemeClr>
              </a:solidFill>
            </a:endParaRPr>
          </a:p>
        </p:txBody>
      </p:sp>
      <p:pic>
        <p:nvPicPr>
          <p:cNvPr id="9" name="図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69266" y="4765112"/>
            <a:ext cx="871537" cy="293136"/>
          </a:xfrm>
          <a:prstGeom prst="rect">
            <a:avLst/>
          </a:prstGeom>
        </p:spPr>
      </p:pic>
      <p:sp>
        <p:nvSpPr>
          <p:cNvPr id="5" name="フッター プレースホルダー 4"/>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726041504"/>
      </p:ext>
    </p:extLst>
  </p:cSld>
  <p:clrMapOvr>
    <a:masterClrMapping/>
  </p:clrMapOvr>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15160182"/>
      </p:ext>
    </p:extLst>
  </p:cSld>
  <p:clrMapOvr>
    <a:masterClrMapping/>
  </p:clrMapOvr>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5" name="Straight Connector 14">
            <a:extLst>
              <a:ext uri="{FF2B5EF4-FFF2-40B4-BE49-F238E27FC236}">
                <a16:creationId xmlns:a16="http://schemas.microsoft.com/office/drawing/2014/main" id="{1C87479A-21F5-2F4D-AEAF-44CFA22AE935}"/>
              </a:ext>
            </a:extLst>
          </p:cNvPr>
          <p:cNvCxnSpPr/>
          <p:nvPr userDrawn="1"/>
        </p:nvCxnSpPr>
        <p:spPr>
          <a:xfrm>
            <a:off x="457200" y="4129361"/>
            <a:ext cx="262550" cy="0"/>
          </a:xfrm>
          <a:prstGeom prst="line">
            <a:avLst/>
          </a:prstGeom>
          <a:ln w="25400">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4000" b="1" i="0" baseline="0" dirty="0">
                <a:solidFill>
                  <a:schemeClr val="tx2"/>
                </a:solidFill>
                <a:latin typeface="游ゴシック" panose="020B0400000000000000" pitchFamily="50" charset="-128"/>
                <a:ea typeface="游ゴシック" panose="020B0400000000000000" pitchFamily="50" charset="-128"/>
                <a:cs typeface="游ゴシック" panose="020B0400000000000000"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400" baseline="0" dirty="0">
                <a:solidFill>
                  <a:schemeClr val="tx1"/>
                </a:solidFill>
                <a:latin typeface="游ゴシック" panose="020B0400000000000000" pitchFamily="50" charset="-128"/>
                <a:ea typeface="游ゴシック" panose="020B0400000000000000" pitchFamily="50" charset="-128"/>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503439237"/>
      </p:ext>
    </p:extLst>
  </p:cSld>
  <p:clrMapOvr>
    <a:masterClrMapping/>
  </p:clrMapOvr>
  <p:timing>
    <p:tnLst>
      <p:par>
        <p:cTn id="1" dur="indefinite" restart="never" nodeType="tmRoot"/>
      </p:par>
    </p:tnLst>
  </p:timing>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a:t>
            </a:r>
            <a:r>
              <a:rPr lang="en-US" altLang="ja-JP" sz="800" b="0" i="0" u="none" strike="noStrike" kern="1200" dirty="0" smtClean="0">
                <a:solidFill>
                  <a:schemeClr val="accent1">
                    <a:lumMod val="50000"/>
                  </a:schemeClr>
                </a:solidFill>
                <a:effectLst/>
                <a:latin typeface="Calibri" charset="0"/>
                <a:ea typeface="ＭＳ Ｐゴシック" charset="-128"/>
                <a:cs typeface="ＭＳ Ｐゴシック" charset="0"/>
              </a:rPr>
              <a:t>20</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4000" b="1" i="0" baseline="0" dirty="0">
                <a:solidFill>
                  <a:schemeClr val="tx2"/>
                </a:solidFill>
                <a:latin typeface="游ゴシック" panose="020B0400000000000000" pitchFamily="50" charset="-128"/>
                <a:ea typeface="游ゴシック" panose="020B0400000000000000" pitchFamily="50" charset="-128"/>
                <a:cs typeface="游ゴシック" panose="020B0400000000000000"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099830651"/>
      </p:ext>
    </p:extLst>
  </p:cSld>
  <p:clrMapOvr>
    <a:masterClrMapping/>
  </p:clrMapOvr>
  <p:timing>
    <p:tnLst>
      <p:par>
        <p:cTn id="1" dur="indefinite" restart="never" nodeType="tmRoot"/>
      </p:par>
    </p:tnLst>
  </p:timing>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2020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smtClean="0"/>
              <a:t>マスター タイトルの書式設定</a:t>
            </a:r>
            <a:endParaRPr lang="en-US" dirty="0"/>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4069748861"/>
      </p:ext>
    </p:extLst>
  </p:cSld>
  <p:clrMapOvr>
    <a:masterClrMapping/>
  </p:clrMapOvr>
  <p:timing>
    <p:tnLst>
      <p:par>
        <p:cTn id="1" dur="indefinite" restart="never" nodeType="tmRoot"/>
      </p:par>
    </p:tnLst>
  </p:timing>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latin typeface="游ゴシック" panose="020B0400000000000000" pitchFamily="50" charset="-128"/>
                <a:ea typeface="游ゴシック" panose="020B0400000000000000" pitchFamily="50" charset="-128"/>
              </a:defRPr>
            </a:lvl1pPr>
            <a:lvl2pPr>
              <a:buClr>
                <a:schemeClr val="tx2"/>
              </a:buClr>
              <a:defRPr>
                <a:solidFill>
                  <a:schemeClr val="tx1"/>
                </a:solidFill>
                <a:latin typeface="游ゴシック" panose="020B0400000000000000" pitchFamily="50" charset="-128"/>
                <a:ea typeface="游ゴシック" panose="020B0400000000000000" pitchFamily="50" charset="-128"/>
              </a:defRPr>
            </a:lvl2pPr>
            <a:lvl3pPr>
              <a:buClr>
                <a:schemeClr val="tx2"/>
              </a:buClr>
              <a:defRPr>
                <a:solidFill>
                  <a:schemeClr val="tx1"/>
                </a:solidFill>
                <a:latin typeface="游ゴシック" panose="020B0400000000000000" pitchFamily="50" charset="-128"/>
                <a:ea typeface="游ゴシック" panose="020B0400000000000000" pitchFamily="50" charset="-128"/>
              </a:defRPr>
            </a:lvl3pPr>
            <a:lvl4pPr>
              <a:buClr>
                <a:schemeClr val="tx2"/>
              </a:buClr>
              <a:defRPr>
                <a:solidFill>
                  <a:schemeClr val="tx1"/>
                </a:solidFill>
                <a:latin typeface="游ゴシック" panose="020B0400000000000000" pitchFamily="50" charset="-128"/>
                <a:ea typeface="游ゴシック" panose="020B0400000000000000" pitchFamily="50" charset="-128"/>
              </a:defRPr>
            </a:lvl4pPr>
            <a:lvl5pPr>
              <a:buClr>
                <a:schemeClr val="tx2"/>
              </a:buClr>
              <a:defRPr>
                <a:solidFill>
                  <a:schemeClr val="tx1"/>
                </a:solidFill>
                <a:latin typeface="游ゴシック" panose="020B0400000000000000" pitchFamily="50" charset="-128"/>
                <a:ea typeface="游ゴシック" panose="020B0400000000000000" pitchFamily="50" charset="-128"/>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2020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716795056"/>
      </p:ext>
    </p:extLst>
  </p:cSld>
  <p:clrMapOvr>
    <a:masterClrMapping/>
  </p:clrMapOvr>
  <p:timing>
    <p:tnLst>
      <p:par>
        <p:cTn id="1" dur="indefinite" restart="never" nodeType="tmRoot"/>
      </p:par>
    </p:tnLst>
  </p:timing>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ユーザー設定レイアウト">
    <p:spTree>
      <p:nvGrpSpPr>
        <p:cNvPr id="1" name=""/>
        <p:cNvGrpSpPr/>
        <p:nvPr/>
      </p:nvGrpSpPr>
      <p:grpSpPr>
        <a:xfrm>
          <a:off x="0" y="0"/>
          <a:ext cx="0" cy="0"/>
          <a:chOff x="0" y="0"/>
          <a:chExt cx="0" cy="0"/>
        </a:xfrm>
      </p:grpSpPr>
      <p:pic>
        <p:nvPicPr>
          <p:cNvPr id="3" name="Picture 1">
            <a:extLst>
              <a:ext uri="{FF2B5EF4-FFF2-40B4-BE49-F238E27FC236}">
                <a16:creationId xmlns:a16="http://schemas.microsoft.com/office/drawing/2014/main" id="{6CF93CB6-5641-D444-8445-A886A4D90636}"/>
              </a:ext>
            </a:extLst>
          </p:cNvPr>
          <p:cNvPicPr>
            <a:picLocks noChangeAspect="1"/>
          </p:cNvPicPr>
          <p:nvPr userDrawn="1"/>
        </p:nvPicPr>
        <p:blipFill>
          <a:blip r:embed="rId2" cstate="email">
            <a:lum bright="70000" contrast="-70000"/>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279747090"/>
      </p:ext>
    </p:extLst>
  </p:cSld>
  <p:clrMapOvr>
    <a:masterClrMapping/>
  </p:clrMapOvr>
  <p:timing>
    <p:tnLst>
      <p:par>
        <p:cTn id="1" dur="indefinite" restart="never" nodeType="tmRoot"/>
      </p:par>
    </p:tnLst>
  </p:timing>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_タイトル＆本文（標準）">
    <p:spTree>
      <p:nvGrpSpPr>
        <p:cNvPr id="1" name=""/>
        <p:cNvGrpSpPr/>
        <p:nvPr/>
      </p:nvGrpSpPr>
      <p:grpSpPr>
        <a:xfrm>
          <a:off x="0" y="0"/>
          <a:ext cx="0" cy="0"/>
          <a:chOff x="0" y="0"/>
          <a:chExt cx="0" cy="0"/>
        </a:xfrm>
      </p:grpSpPr>
      <p:sp>
        <p:nvSpPr>
          <p:cNvPr id="4" name="Rectangle 3"/>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sp>
        <p:nvSpPr>
          <p:cNvPr id="2" name="Title 1"/>
          <p:cNvSpPr>
            <a:spLocks noGrp="1"/>
          </p:cNvSpPr>
          <p:nvPr>
            <p:ph type="title"/>
          </p:nvPr>
        </p:nvSpPr>
        <p:spPr>
          <a:xfrm>
            <a:off x="255587" y="206820"/>
            <a:ext cx="8004175" cy="531360"/>
          </a:xfrm>
        </p:spPr>
        <p:txBody>
          <a:bodyPr lIns="0" tIns="0" rIns="0" bIns="91440" anchor="b"/>
          <a:lstStyle>
            <a:lvl1pPr>
              <a:defRPr>
                <a:solidFill>
                  <a:schemeClr val="tx2"/>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1pPr>
            <a:lvl2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2pPr>
            <a:lvl3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3pPr>
            <a:lvl4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4pPr>
            <a:lvl5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63447" y="4794520"/>
            <a:ext cx="914400" cy="307553"/>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cxnSp>
        <p:nvCxnSpPr>
          <p:cNvPr id="17" name="Straight Arrow Connector 2"/>
          <p:cNvCxnSpPr/>
          <p:nvPr userDrawn="1"/>
        </p:nvCxnSpPr>
        <p:spPr>
          <a:xfrm>
            <a:off x="292100" y="4910138"/>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18" name="TextBox 4"/>
          <p:cNvSpPr txBox="1">
            <a:spLocks noChangeArrowheads="1"/>
          </p:cNvSpPr>
          <p:nvPr userDrawn="1"/>
        </p:nvSpPr>
        <p:spPr bwMode="auto">
          <a:xfrm>
            <a:off x="38100" y="4859338"/>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AE3BCBD-32E3-9B4D-B998-977141E63401}" type="slidenum">
              <a:rPr lang="en-US" sz="800" smtClean="0">
                <a:solidFill>
                  <a:srgbClr val="7F7F7F"/>
                </a:solidFill>
              </a:rPr>
              <a:pPr eaLnBrk="1" hangingPunct="1">
                <a:defRPr/>
              </a:pPr>
              <a:t>‹#›</a:t>
            </a:fld>
            <a:endParaRPr lang="en-US" sz="800" smtClean="0">
              <a:solidFill>
                <a:srgbClr val="7F7F7F"/>
              </a:solidFill>
            </a:endParaRPr>
          </a:p>
        </p:txBody>
      </p:sp>
      <p:sp>
        <p:nvSpPr>
          <p:cNvPr id="19" name="TextBox 6"/>
          <p:cNvSpPr txBox="1">
            <a:spLocks noChangeArrowheads="1"/>
          </p:cNvSpPr>
          <p:nvPr userDrawn="1"/>
        </p:nvSpPr>
        <p:spPr bwMode="auto">
          <a:xfrm>
            <a:off x="415925" y="4859338"/>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rPr>
              <a:t>Copyright © 2020 </a:t>
            </a:r>
            <a:r>
              <a:rPr lang="en-US" altLang="ja-JP" sz="800" dirty="0" smtClean="0">
                <a:solidFill>
                  <a:srgbClr val="C00000"/>
                </a:solidFill>
              </a:rPr>
              <a:t>Trend Micro Incorporated. </a:t>
            </a:r>
            <a:r>
              <a:rPr lang="en-US" altLang="ja-JP" sz="800" dirty="0" smtClean="0">
                <a:solidFill>
                  <a:schemeClr val="tx1">
                    <a:lumMod val="60000"/>
                    <a:lumOff val="40000"/>
                  </a:schemeClr>
                </a:solidFill>
              </a:rPr>
              <a:t>All rights reserved. </a:t>
            </a:r>
            <a:endParaRPr lang="en-US" altLang="ja-JP" sz="800" dirty="0">
              <a:solidFill>
                <a:schemeClr val="tx1">
                  <a:lumMod val="60000"/>
                  <a:lumOff val="40000"/>
                </a:schemeClr>
              </a:solidFill>
            </a:endParaRPr>
          </a:p>
        </p:txBody>
      </p:sp>
    </p:spTree>
    <p:extLst>
      <p:ext uri="{BB962C8B-B14F-4D97-AF65-F5344CB8AC3E}">
        <p14:creationId xmlns:p14="http://schemas.microsoft.com/office/powerpoint/2010/main" val="752571451"/>
      </p:ext>
    </p:extLst>
  </p:cSld>
  <p:clrMapOvr>
    <a:masterClrMapping/>
  </p:clrMapOvr>
  <p:timing>
    <p:tnLst>
      <p:par>
        <p:cTn id="1" dur="indefinite" restart="never" nodeType="tmRoot"/>
      </p:par>
    </p:tnLst>
  </p:timing>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_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200" baseline="0" dirty="0">
                <a:solidFill>
                  <a:schemeClr val="tx1"/>
                </a:solidFill>
                <a:latin typeface="+mn-lt"/>
                <a:ea typeface="+mn-ea"/>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332794466"/>
      </p:ext>
    </p:extLst>
  </p:cSld>
  <p:clrMapOvr>
    <a:masterClrMapping/>
  </p:clrMapOvr>
  <p:timing>
    <p:tnLst>
      <p:par>
        <p:cTn id="1" dur="indefinite" restart="never" nodeType="tmRoot"/>
      </p:par>
    </p:tnLst>
  </p:timing>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_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975568793"/>
      </p:ext>
    </p:extLst>
  </p:cSld>
  <p:clrMapOvr>
    <a:masterClrMapping/>
  </p:clrMapOvr>
  <p:timing>
    <p:tnLst>
      <p:par>
        <p:cTn id="1" dur="indefinite" restart="never" nodeType="tmRoot"/>
      </p:par>
    </p:tnLst>
  </p:timing>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970512100"/>
      </p:ext>
    </p:extLst>
  </p:cSld>
  <p:clrMapOvr>
    <a:masterClrMapping/>
  </p:clrMapOvr>
  <p:timing>
    <p:tnLst>
      <p:par>
        <p:cTn id="1" dur="indefinite" restart="never" nodeType="tmRoot"/>
      </p:par>
    </p:tnLst>
  </p:timing>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_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baseline="0">
                <a:solidFill>
                  <a:schemeClr val="tx1"/>
                </a:solidFill>
                <a:latin typeface="+mn-lt"/>
                <a:ea typeface="+mn-ea"/>
              </a:defRPr>
            </a:lvl1pPr>
            <a:lvl2pPr>
              <a:buClr>
                <a:schemeClr val="tx2"/>
              </a:buClr>
              <a:defRPr baseline="0">
                <a:solidFill>
                  <a:schemeClr val="tx1"/>
                </a:solidFill>
                <a:latin typeface="+mn-lt"/>
                <a:ea typeface="+mn-ea"/>
              </a:defRPr>
            </a:lvl2pPr>
            <a:lvl3pPr>
              <a:buClr>
                <a:schemeClr val="tx2"/>
              </a:buClr>
              <a:defRPr baseline="0">
                <a:solidFill>
                  <a:schemeClr val="tx1"/>
                </a:solidFill>
                <a:latin typeface="+mn-lt"/>
                <a:ea typeface="+mn-ea"/>
              </a:defRPr>
            </a:lvl3pPr>
            <a:lvl4pPr>
              <a:buClr>
                <a:schemeClr val="tx2"/>
              </a:buClr>
              <a:defRPr baseline="0">
                <a:solidFill>
                  <a:schemeClr val="tx1"/>
                </a:solidFill>
                <a:latin typeface="+mn-lt"/>
                <a:ea typeface="+mn-ea"/>
              </a:defRPr>
            </a:lvl4pPr>
            <a:lvl5pPr>
              <a:buClr>
                <a:schemeClr val="tx2"/>
              </a:buClr>
              <a:defRPr baseline="0">
                <a:solidFill>
                  <a:schemeClr val="tx1"/>
                </a:solidFill>
                <a:latin typeface="+mn-lt"/>
                <a:ea typeface="+mn-ea"/>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310105643"/>
      </p:ext>
    </p:extLst>
  </p:cSld>
  <p:clrMapOvr>
    <a:masterClrMapping/>
  </p:clrMapOvr>
  <p:timing>
    <p:tnLst>
      <p:par>
        <p:cT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baseline="0">
                <a:solidFill>
                  <a:schemeClr val="tx1"/>
                </a:solidFill>
                <a:latin typeface="+mn-lt"/>
                <a:ea typeface="+mn-ea"/>
              </a:defRPr>
            </a:lvl1pPr>
            <a:lvl2pPr>
              <a:buClr>
                <a:schemeClr val="tx2"/>
              </a:buClr>
              <a:defRPr baseline="0">
                <a:solidFill>
                  <a:schemeClr val="tx1"/>
                </a:solidFill>
                <a:latin typeface="+mn-lt"/>
                <a:ea typeface="+mn-ea"/>
              </a:defRPr>
            </a:lvl2pPr>
            <a:lvl3pPr>
              <a:buClr>
                <a:schemeClr val="tx2"/>
              </a:buClr>
              <a:defRPr baseline="0">
                <a:solidFill>
                  <a:schemeClr val="tx1"/>
                </a:solidFill>
                <a:latin typeface="+mn-lt"/>
                <a:ea typeface="+mn-ea"/>
              </a:defRPr>
            </a:lvl3pPr>
            <a:lvl4pPr>
              <a:buClr>
                <a:schemeClr val="tx2"/>
              </a:buClr>
              <a:defRPr baseline="0">
                <a:solidFill>
                  <a:schemeClr val="tx1"/>
                </a:solidFill>
                <a:latin typeface="+mn-lt"/>
                <a:ea typeface="+mn-ea"/>
              </a:defRPr>
            </a:lvl4pPr>
            <a:lvl5pPr>
              <a:buClr>
                <a:schemeClr val="tx2"/>
              </a:buClr>
              <a:defRPr baseline="0">
                <a:solidFill>
                  <a:schemeClr val="tx1"/>
                </a:solidFill>
                <a:latin typeface="+mn-lt"/>
                <a:ea typeface="+mn-ea"/>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621029168"/>
      </p:ext>
    </p:extLst>
  </p:cSld>
  <p:clrMapOvr>
    <a:masterClrMapping/>
  </p:clrMapOvr>
  <p:timing>
    <p:tnLst>
      <p:par>
        <p:cTn id="1" dur="indefinite" restart="never" nodeType="tmRoot"/>
      </p:par>
    </p:tnLst>
  </p:timing>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_Divider_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15891F8-E447-A546-BAEE-47CF95BA043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5" name="Rectangle 4">
            <a:extLst>
              <a:ext uri="{FF2B5EF4-FFF2-40B4-BE49-F238E27FC236}">
                <a16:creationId xmlns:a16="http://schemas.microsoft.com/office/drawing/2014/main" id="{77A0730E-0A3F-624E-9861-371F4B521267}"/>
              </a:ext>
            </a:extLst>
          </p:cNvPr>
          <p:cNvSpPr/>
          <p:nvPr userDrawn="1"/>
        </p:nvSpPr>
        <p:spPr>
          <a:xfrm>
            <a:off x="8056347" y="4716232"/>
            <a:ext cx="908648" cy="3574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latin typeface="メイリオ" panose="020B0604030504040204" pitchFamily="50" charset="-128"/>
            </a:endParaRPr>
          </a:p>
        </p:txBody>
      </p:sp>
      <p:cxnSp>
        <p:nvCxnSpPr>
          <p:cNvPr id="6" name="Straight Arrow Connector 5"/>
          <p:cNvCxnSpPr/>
          <p:nvPr userDrawn="1"/>
        </p:nvCxnSpPr>
        <p:spPr>
          <a:xfrm>
            <a:off x="711200" y="4830764"/>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593265" y="1439863"/>
            <a:ext cx="6858000" cy="1784012"/>
          </a:xfrm>
        </p:spPr>
        <p:txBody>
          <a:bodyPr bIns="91440" anchor="b"/>
          <a:lstStyle>
            <a:lvl1pPr algn="l">
              <a:defRPr sz="3600" b="0" cap="none">
                <a:solidFill>
                  <a:schemeClr val="tx2"/>
                </a:solidFill>
                <a:latin typeface="メイリオ" panose="020B0604030504040204" pitchFamily="50" charset="-128"/>
                <a:cs typeface="メイリオ" panose="020B0604030504040204" pitchFamily="50" charset="-128"/>
              </a:defRPr>
            </a:lvl1pPr>
          </a:lstStyle>
          <a:p>
            <a:r>
              <a:rPr lang="en-US" dirty="0"/>
              <a:t>Click to edit </a:t>
            </a:r>
            <a:br>
              <a:rPr lang="en-US" dirty="0"/>
            </a:br>
            <a:r>
              <a:rPr lang="en-US" dirty="0"/>
              <a:t>divider style</a:t>
            </a:r>
          </a:p>
        </p:txBody>
      </p:sp>
      <p:sp>
        <p:nvSpPr>
          <p:cNvPr id="3" name="Text Placeholder 2"/>
          <p:cNvSpPr>
            <a:spLocks noGrp="1"/>
          </p:cNvSpPr>
          <p:nvPr>
            <p:ph type="body" idx="1"/>
          </p:nvPr>
        </p:nvSpPr>
        <p:spPr>
          <a:xfrm>
            <a:off x="593265" y="3223875"/>
            <a:ext cx="6858000" cy="755454"/>
          </a:xfrm>
        </p:spPr>
        <p:txBody>
          <a:bodyPr tIns="91440">
            <a:normAutofit/>
          </a:bodyPr>
          <a:lstStyle>
            <a:lvl1pPr marL="0" indent="0">
              <a:buNone/>
              <a:defRPr sz="1600" cap="all">
                <a:solidFill>
                  <a:schemeClr val="tx1">
                    <a:lumMod val="60000"/>
                    <a:lumOff val="40000"/>
                  </a:schemeClr>
                </a:solidFill>
                <a:latin typeface="メイリオ" panose="020B0604030504040204" pitchFamily="50" charset="-128"/>
                <a:cs typeface="メイリオ" panose="020B0604030504040204" pitchFamily="50" charset="-128"/>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dirty="0"/>
              <a:t>Edit Master text styles</a:t>
            </a:r>
          </a:p>
        </p:txBody>
      </p:sp>
      <p:cxnSp>
        <p:nvCxnSpPr>
          <p:cNvPr id="14" name="Straight Connector 13">
            <a:extLst>
              <a:ext uri="{FF2B5EF4-FFF2-40B4-BE49-F238E27FC236}">
                <a16:creationId xmlns:a16="http://schemas.microsoft.com/office/drawing/2014/main" id="{2C7A1DE3-9448-BE45-BC9B-B095C3273ECF}"/>
              </a:ext>
            </a:extLst>
          </p:cNvPr>
          <p:cNvCxnSpPr>
            <a:cxnSpLocks/>
          </p:cNvCxnSpPr>
          <p:nvPr userDrawn="1"/>
        </p:nvCxnSpPr>
        <p:spPr>
          <a:xfrm>
            <a:off x="593266" y="3216516"/>
            <a:ext cx="3257438" cy="0"/>
          </a:xfrm>
          <a:prstGeom prst="line">
            <a:avLst/>
          </a:prstGeom>
          <a:ln w="12700">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423317E2-83EA-AD42-BD44-8C748644EED7}"/>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auto">
          <a:xfrm>
            <a:off x="8051323" y="4740397"/>
            <a:ext cx="908648" cy="31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フッター プレースホルダー 3"/>
          <p:cNvSpPr>
            <a:spLocks noGrp="1"/>
          </p:cNvSpPr>
          <p:nvPr>
            <p:ph type="ftr" sz="quarter" idx="10"/>
          </p:nvPr>
        </p:nvSpPr>
        <p:spPr>
          <a:xfrm>
            <a:off x="3124200" y="6356351"/>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lang="ja-JP" altLang="en-US" dirty="0"/>
          </a:p>
        </p:txBody>
      </p:sp>
      <p:sp>
        <p:nvSpPr>
          <p:cNvPr id="12" name="TextBox 4"/>
          <p:cNvSpPr txBox="1">
            <a:spLocks noChangeArrowheads="1"/>
          </p:cNvSpPr>
          <p:nvPr userDrawn="1"/>
        </p:nvSpPr>
        <p:spPr bwMode="auto">
          <a:xfrm>
            <a:off x="835026" y="4779963"/>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US" altLang="ja-JP"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Copyright © 2020 Trend Micro Incorporated. All Rights Reserved.</a:t>
            </a:r>
            <a:endParaRPr lang="en-US" altLang="en-US" sz="800" kern="1200" dirty="0">
              <a:solidFill>
                <a:schemeClr val="accent1">
                  <a:lumMod val="50000"/>
                </a:schemeClr>
              </a:solidFill>
              <a:latin typeface="メイリオ" panose="020B0604030504040204" pitchFamily="50" charset="-128"/>
              <a:ea typeface="メイリオ" panose="020B0604030504040204" pitchFamily="50" charset="-128"/>
              <a:cs typeface="ＭＳ Ｐゴシック" charset="0"/>
            </a:endParaRPr>
          </a:p>
        </p:txBody>
      </p:sp>
      <p:sp>
        <p:nvSpPr>
          <p:cNvPr id="13" name="TextBox 5"/>
          <p:cNvSpPr txBox="1">
            <a:spLocks noChangeArrowheads="1"/>
          </p:cNvSpPr>
          <p:nvPr userDrawn="1"/>
        </p:nvSpPr>
        <p:spPr bwMode="auto">
          <a:xfrm>
            <a:off x="457201"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291068421"/>
      </p:ext>
    </p:extLst>
  </p:cSld>
  <p:clrMapOvr>
    <a:masterClrMapping/>
  </p:clrMapOvr>
  <p:timing>
    <p:tnLst>
      <p:par>
        <p:cTn id="1" dur="indefinite" restart="never" nodeType="tmRoot"/>
      </p:par>
    </p:tnLst>
  </p:timing>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タイトル＆本文（標準）">
    <p:spTree>
      <p:nvGrpSpPr>
        <p:cNvPr id="1" name=""/>
        <p:cNvGrpSpPr/>
        <p:nvPr/>
      </p:nvGrpSpPr>
      <p:grpSpPr>
        <a:xfrm>
          <a:off x="0" y="0"/>
          <a:ext cx="0" cy="0"/>
          <a:chOff x="0" y="0"/>
          <a:chExt cx="0" cy="0"/>
        </a:xfrm>
      </p:grpSpPr>
      <p:sp>
        <p:nvSpPr>
          <p:cNvPr id="4" name="Rectangle 3"/>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solidFill>
                <a:srgbClr val="FFFFFF"/>
              </a:solidFill>
              <a:latin typeface="Calibri" charset="0"/>
              <a:ea typeface="メイリオ" panose="020B0604030504040204" pitchFamily="50" charset="-128"/>
              <a:cs typeface="ＭＳ Ｐゴシック" charset="0"/>
            </a:endParaRPr>
          </a:p>
        </p:txBody>
      </p:sp>
      <p:cxnSp>
        <p:nvCxnSpPr>
          <p:cNvPr id="5" name="Straight Arrow Connector 4"/>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7" name="TextBox 6"/>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97D2F0C-4A77-AD41-AF9F-264D887F88E7}" type="slidenum">
              <a:rPr lang="en-US" sz="800" smtClean="0">
                <a:solidFill>
                  <a:srgbClr val="7F7F7F"/>
                </a:solidFill>
                <a:ea typeface="メイリオ" panose="020B0604030504040204" pitchFamily="50" charset="-128"/>
              </a:rPr>
              <a:pPr eaLnBrk="1" hangingPunct="1">
                <a:defRPr/>
              </a:pPr>
              <a:t>‹#›</a:t>
            </a:fld>
            <a:endParaRPr lang="en-US" sz="800" dirty="0" smtClean="0">
              <a:solidFill>
                <a:srgbClr val="7F7F7F"/>
              </a:solidFill>
              <a:ea typeface="メイリオ" panose="020B0604030504040204" pitchFamily="50" charset="-128"/>
            </a:endParaRPr>
          </a:p>
        </p:txBody>
      </p:sp>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11"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ea typeface="メイリオ" panose="020B0604030504040204" pitchFamily="50" charset="-128"/>
              </a:rPr>
              <a:t>Copyright © 2020 Trend Micro Incorporated. All rights reserved. </a:t>
            </a:r>
            <a:endParaRPr lang="en-US" altLang="ja-JP" sz="800" dirty="0">
              <a:solidFill>
                <a:schemeClr val="tx1">
                  <a:lumMod val="60000"/>
                  <a:lumOff val="40000"/>
                </a:schemeClr>
              </a:solidFill>
              <a:ea typeface="メイリオ" panose="020B0604030504040204" pitchFamily="50" charset="-128"/>
            </a:endParaRPr>
          </a:p>
        </p:txBody>
      </p:sp>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2353" y="4686301"/>
            <a:ext cx="914400" cy="307553"/>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4052478340"/>
      </p:ext>
    </p:extLst>
  </p:cSld>
  <p:clrMapOvr>
    <a:masterClrMapping/>
  </p:clrMapOvr>
  <p:timing>
    <p:tnLst>
      <p:par>
        <p:cTn id="1" dur="indefinite" restart="never" nodeType="tmRoot"/>
      </p:par>
    </p:tnLst>
  </p:timing>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_共通利用レイアウト">
    <p:spTree>
      <p:nvGrpSpPr>
        <p:cNvPr id="1" name=""/>
        <p:cNvGrpSpPr/>
        <p:nvPr/>
      </p:nvGrpSpPr>
      <p:grpSpPr>
        <a:xfrm>
          <a:off x="0" y="0"/>
          <a:ext cx="0" cy="0"/>
          <a:chOff x="0" y="0"/>
          <a:chExt cx="0" cy="0"/>
        </a:xfrm>
      </p:grpSpPr>
      <p:sp>
        <p:nvSpPr>
          <p:cNvPr id="3" name="Rectangle 2"/>
          <p:cNvSpPr/>
          <p:nvPr userDrawn="1"/>
        </p:nvSpPr>
        <p:spPr>
          <a:xfrm>
            <a:off x="4" y="4686301"/>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cxnSp>
        <p:nvCxnSpPr>
          <p:cNvPr id="4" name="Straight Arrow Connector 3"/>
          <p:cNvCxnSpPr/>
          <p:nvPr userDrawn="1"/>
        </p:nvCxnSpPr>
        <p:spPr>
          <a:xfrm>
            <a:off x="711200" y="4830765"/>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userDrawn="1"/>
        </p:nvSpPr>
        <p:spPr bwMode="auto">
          <a:xfrm>
            <a:off x="457204"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smtClean="0">
              <a:solidFill>
                <a:srgbClr val="7F7F7F"/>
              </a:solidFill>
            </a:endParaRPr>
          </a:p>
        </p:txBody>
      </p:sp>
      <p:sp>
        <p:nvSpPr>
          <p:cNvPr id="2" name="Title 1"/>
          <p:cNvSpPr>
            <a:spLocks noGrp="1"/>
          </p:cNvSpPr>
          <p:nvPr>
            <p:ph type="title"/>
          </p:nvPr>
        </p:nvSpPr>
        <p:spPr>
          <a:xfrm>
            <a:off x="382592" y="250002"/>
            <a:ext cx="8004175" cy="531359"/>
          </a:xfrm>
        </p:spPr>
        <p:txBody>
          <a:bodyPr lIns="0" tIns="0" rIns="0" bIns="91440" anchor="b"/>
          <a:lstStyle>
            <a:lvl1pPr>
              <a:defRPr sz="3600">
                <a:solidFill>
                  <a:schemeClr val="tx2"/>
                </a:solidFill>
              </a:defRPr>
            </a:lvl1pPr>
          </a:lstStyle>
          <a:p>
            <a:r>
              <a:rPr lang="en-US" smtClean="0"/>
              <a:t>Click to edit Master title style</a:t>
            </a:r>
            <a:endParaRPr lang="en-US" dirty="0"/>
          </a:p>
        </p:txBody>
      </p:sp>
      <p:sp>
        <p:nvSpPr>
          <p:cNvPr id="10"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rPr>
              <a:t>Copyright © 2020 Trend Micro Incorporated. All rights reserved. </a:t>
            </a:r>
            <a:endParaRPr lang="en-US" altLang="ja-JP" sz="800" dirty="0">
              <a:solidFill>
                <a:schemeClr val="tx1">
                  <a:lumMod val="60000"/>
                  <a:lumOff val="40000"/>
                </a:schemeClr>
              </a:solidFill>
            </a:endParaRPr>
          </a:p>
        </p:txBody>
      </p:sp>
      <p:pic>
        <p:nvPicPr>
          <p:cNvPr id="9" name="図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69266" y="4765112"/>
            <a:ext cx="871537" cy="293136"/>
          </a:xfrm>
          <a:prstGeom prst="rect">
            <a:avLst/>
          </a:prstGeom>
        </p:spPr>
      </p:pic>
      <p:sp>
        <p:nvSpPr>
          <p:cNvPr id="5" name="フッター プレースホルダー 4"/>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483640218"/>
      </p:ext>
    </p:extLst>
  </p:cSld>
  <p:clrMapOvr>
    <a:masterClrMapping/>
  </p:clrMapOvr>
  <p:timing>
    <p:tnLst>
      <p:par>
        <p:cTn id="1" dur="indefinite" restart="never" nodeType="tmRoot"/>
      </p:par>
    </p:tnLst>
  </p:timing>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タイトルのみ">
    <p:spTree>
      <p:nvGrpSpPr>
        <p:cNvPr id="1" name=""/>
        <p:cNvGrpSpPr/>
        <p:nvPr/>
      </p:nvGrpSpPr>
      <p:grpSpPr>
        <a:xfrm>
          <a:off x="0" y="0"/>
          <a:ext cx="0" cy="0"/>
          <a:chOff x="0" y="0"/>
          <a:chExt cx="0" cy="0"/>
        </a:xfrm>
      </p:grpSpPr>
      <p:sp>
        <p:nvSpPr>
          <p:cNvPr id="3" name="Rectangle 2"/>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cxnSp>
        <p:nvCxnSpPr>
          <p:cNvPr id="4" name="Straight Arrow Connector 3"/>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smtClean="0">
              <a:solidFill>
                <a:srgbClr val="7F7F7F"/>
              </a:solidFill>
            </a:endParaRPr>
          </a:p>
        </p:txBody>
      </p:sp>
      <p:sp>
        <p:nvSpPr>
          <p:cNvPr id="2" name="Title 1"/>
          <p:cNvSpPr>
            <a:spLocks noGrp="1"/>
          </p:cNvSpPr>
          <p:nvPr>
            <p:ph type="title"/>
          </p:nvPr>
        </p:nvSpPr>
        <p:spPr>
          <a:xfrm>
            <a:off x="573088" y="371920"/>
            <a:ext cx="8004175" cy="531359"/>
          </a:xfrm>
        </p:spPr>
        <p:txBody>
          <a:bodyPr lIns="0" tIns="0" rIns="0" bIns="91440" anchor="b"/>
          <a:lstStyle>
            <a:lvl1pPr>
              <a:defRPr sz="3600">
                <a:solidFill>
                  <a:schemeClr val="tx2"/>
                </a:solidFill>
              </a:defRPr>
            </a:lvl1pPr>
          </a:lstStyle>
          <a:p>
            <a:r>
              <a:rPr lang="ja-JP" altLang="en-US" smtClean="0"/>
              <a:t>マスター タイトルの書式設定</a:t>
            </a:r>
            <a:endParaRPr lang="en-US" dirty="0"/>
          </a:p>
        </p:txBody>
      </p:sp>
      <p:sp>
        <p:nvSpPr>
          <p:cNvPr id="10"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rgbClr val="4D4D4F">
                    <a:lumMod val="60000"/>
                    <a:lumOff val="40000"/>
                  </a:srgbClr>
                </a:solidFill>
              </a:rPr>
              <a:t>Copyright © 2019 Trend Micro Incorporated. All rights reserved. </a:t>
            </a:r>
            <a:endParaRPr lang="en-US" altLang="ja-JP" sz="800" dirty="0">
              <a:solidFill>
                <a:srgbClr val="4D4D4F">
                  <a:lumMod val="60000"/>
                  <a:lumOff val="40000"/>
                </a:srgbClr>
              </a:solidFill>
            </a:endParaRPr>
          </a:p>
        </p:txBody>
      </p:sp>
      <p:pic>
        <p:nvPicPr>
          <p:cNvPr id="8" name="図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02353" y="4686301"/>
            <a:ext cx="914400" cy="307553"/>
          </a:xfrm>
          <a:prstGeom prst="rect">
            <a:avLst/>
          </a:prstGeom>
        </p:spPr>
      </p:pic>
      <p:sp>
        <p:nvSpPr>
          <p:cNvPr id="5" name="フッター プレースホルダー 4"/>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681853407"/>
      </p:ext>
    </p:extLst>
  </p:cSld>
  <p:clrMapOvr>
    <a:masterClrMapping/>
  </p:clrMapOvr>
  <p:timing>
    <p:tnLst>
      <p:par>
        <p:cTn id="1" dur="indefinite" restart="never" nodeType="tmRoot"/>
      </p:par>
    </p:tnLst>
  </p:timing>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5" name="Straight Connector 14">
            <a:extLst>
              <a:ext uri="{FF2B5EF4-FFF2-40B4-BE49-F238E27FC236}">
                <a16:creationId xmlns:a16="http://schemas.microsoft.com/office/drawing/2014/main" id="{1C87479A-21F5-2F4D-AEAF-44CFA22AE935}"/>
              </a:ext>
            </a:extLst>
          </p:cNvPr>
          <p:cNvCxnSpPr/>
          <p:nvPr userDrawn="1"/>
        </p:nvCxnSpPr>
        <p:spPr>
          <a:xfrm>
            <a:off x="457200" y="4129361"/>
            <a:ext cx="262550" cy="0"/>
          </a:xfrm>
          <a:prstGeom prst="line">
            <a:avLst/>
          </a:prstGeom>
          <a:ln w="25400">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4000" b="1" i="0" baseline="0" dirty="0">
                <a:solidFill>
                  <a:schemeClr val="tx2"/>
                </a:solidFill>
                <a:latin typeface="游ゴシック" panose="020B0400000000000000" pitchFamily="50" charset="-128"/>
                <a:ea typeface="游ゴシック" panose="020B0400000000000000" pitchFamily="50" charset="-128"/>
                <a:cs typeface="游ゴシック" panose="020B0400000000000000"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400" baseline="0" dirty="0">
                <a:solidFill>
                  <a:schemeClr val="tx1"/>
                </a:solidFill>
                <a:latin typeface="游ゴシック" panose="020B0400000000000000" pitchFamily="50" charset="-128"/>
                <a:ea typeface="游ゴシック" panose="020B0400000000000000" pitchFamily="50" charset="-128"/>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292709898"/>
      </p:ext>
    </p:extLst>
  </p:cSld>
  <p:clrMapOvr>
    <a:masterClrMapping/>
  </p:clrMapOvr>
  <p:timing>
    <p:tnLst>
      <p:par>
        <p:cTn id="1" dur="indefinite" restart="never" nodeType="tmRoot"/>
      </p:par>
    </p:tnLst>
  </p:timing>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6_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a:t>
            </a:r>
            <a:r>
              <a:rPr lang="en-US" altLang="ja-JP" sz="800" b="0" i="0" u="none" strike="noStrike" kern="1200" dirty="0" smtClean="0">
                <a:solidFill>
                  <a:schemeClr val="accent1">
                    <a:lumMod val="50000"/>
                  </a:schemeClr>
                </a:solidFill>
                <a:effectLst/>
                <a:latin typeface="Calibri" charset="0"/>
                <a:ea typeface="ＭＳ Ｐゴシック" charset="-128"/>
                <a:cs typeface="ＭＳ Ｐゴシック" charset="0"/>
              </a:rPr>
              <a:t>20</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4000" b="1" i="0" baseline="0" dirty="0">
                <a:solidFill>
                  <a:schemeClr val="tx2"/>
                </a:solidFill>
                <a:latin typeface="游ゴシック" panose="020B0400000000000000" pitchFamily="50" charset="-128"/>
                <a:ea typeface="游ゴシック" panose="020B0400000000000000" pitchFamily="50" charset="-128"/>
                <a:cs typeface="游ゴシック" panose="020B0400000000000000"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325764492"/>
      </p:ext>
    </p:extLst>
  </p:cSld>
  <p:clrMapOvr>
    <a:masterClrMapping/>
  </p:clrMapOvr>
  <p:timing>
    <p:tnLst>
      <p:par>
        <p:cTn id="1" dur="indefinite" restart="never" nodeType="tmRoot"/>
      </p:par>
    </p:tnLst>
  </p:timing>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6_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2020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smtClean="0"/>
              <a:t>マスター タイトルの書式設定</a:t>
            </a:r>
            <a:endParaRPr lang="en-US" dirty="0"/>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3538986342"/>
      </p:ext>
    </p:extLst>
  </p:cSld>
  <p:clrMapOvr>
    <a:masterClrMapping/>
  </p:clrMapOvr>
  <p:timing>
    <p:tnLst>
      <p:par>
        <p:cTn id="1" dur="indefinite" restart="never" nodeType="tmRoot"/>
      </p:par>
    </p:tnLst>
  </p:timing>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latin typeface="游ゴシック" panose="020B0400000000000000" pitchFamily="50" charset="-128"/>
                <a:ea typeface="游ゴシック" panose="020B0400000000000000" pitchFamily="50" charset="-128"/>
              </a:defRPr>
            </a:lvl1pPr>
            <a:lvl2pPr>
              <a:buClr>
                <a:schemeClr val="tx2"/>
              </a:buClr>
              <a:defRPr>
                <a:solidFill>
                  <a:schemeClr val="tx1"/>
                </a:solidFill>
                <a:latin typeface="游ゴシック" panose="020B0400000000000000" pitchFamily="50" charset="-128"/>
                <a:ea typeface="游ゴシック" panose="020B0400000000000000" pitchFamily="50" charset="-128"/>
              </a:defRPr>
            </a:lvl2pPr>
            <a:lvl3pPr>
              <a:buClr>
                <a:schemeClr val="tx2"/>
              </a:buClr>
              <a:defRPr>
                <a:solidFill>
                  <a:schemeClr val="tx1"/>
                </a:solidFill>
                <a:latin typeface="游ゴシック" panose="020B0400000000000000" pitchFamily="50" charset="-128"/>
                <a:ea typeface="游ゴシック" panose="020B0400000000000000" pitchFamily="50" charset="-128"/>
              </a:defRPr>
            </a:lvl3pPr>
            <a:lvl4pPr>
              <a:buClr>
                <a:schemeClr val="tx2"/>
              </a:buClr>
              <a:defRPr>
                <a:solidFill>
                  <a:schemeClr val="tx1"/>
                </a:solidFill>
                <a:latin typeface="游ゴシック" panose="020B0400000000000000" pitchFamily="50" charset="-128"/>
                <a:ea typeface="游ゴシック" panose="020B0400000000000000" pitchFamily="50" charset="-128"/>
              </a:defRPr>
            </a:lvl4pPr>
            <a:lvl5pPr>
              <a:buClr>
                <a:schemeClr val="tx2"/>
              </a:buClr>
              <a:defRPr>
                <a:solidFill>
                  <a:schemeClr val="tx1"/>
                </a:solidFill>
                <a:latin typeface="游ゴシック" panose="020B0400000000000000" pitchFamily="50" charset="-128"/>
                <a:ea typeface="游ゴシック" panose="020B0400000000000000" pitchFamily="50" charset="-128"/>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2020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2271749160"/>
      </p:ext>
    </p:extLst>
  </p:cSld>
  <p:clrMapOvr>
    <a:masterClrMapping/>
  </p:clrMapOvr>
  <p:timing>
    <p:tnLst>
      <p:par>
        <p:cTn id="1" dur="indefinite" restart="never" nodeType="tmRoot"/>
      </p:par>
    </p:tnLst>
  </p:timing>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ユーザー設定レイアウト">
    <p:spTree>
      <p:nvGrpSpPr>
        <p:cNvPr id="1" name=""/>
        <p:cNvGrpSpPr/>
        <p:nvPr/>
      </p:nvGrpSpPr>
      <p:grpSpPr>
        <a:xfrm>
          <a:off x="0" y="0"/>
          <a:ext cx="0" cy="0"/>
          <a:chOff x="0" y="0"/>
          <a:chExt cx="0" cy="0"/>
        </a:xfrm>
      </p:grpSpPr>
      <p:pic>
        <p:nvPicPr>
          <p:cNvPr id="3" name="図 2"/>
          <p:cNvPicPr>
            <a:picLocks noChangeAspect="1"/>
          </p:cNvPicPr>
          <p:nvPr userDrawn="1"/>
        </p:nvPicPr>
        <p:blipFill>
          <a:blip r:embed="rId2">
            <a:duotone>
              <a:schemeClr val="accent1">
                <a:shade val="45000"/>
                <a:satMod val="135000"/>
              </a:schemeClr>
              <a:prstClr val="white"/>
            </a:duotone>
          </a:blip>
          <a:stretch>
            <a:fillRect/>
          </a:stretch>
        </p:blipFill>
        <p:spPr>
          <a:xfrm>
            <a:off x="1" y="0"/>
            <a:ext cx="9144000" cy="512559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698172844"/>
      </p:ext>
    </p:extLst>
  </p:cSld>
  <p:clrMapOvr>
    <a:masterClrMapping/>
  </p:clrMapOvr>
  <p:timing>
    <p:tnLst>
      <p:par>
        <p:cTn id="1" dur="indefinite" restart="never" nodeType="tmRoot"/>
      </p:par>
    </p:tnLst>
  </p:timing>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ユーザー設定レイアウト">
    <p:spTree>
      <p:nvGrpSpPr>
        <p:cNvPr id="1" name=""/>
        <p:cNvGrpSpPr/>
        <p:nvPr/>
      </p:nvGrpSpPr>
      <p:grpSpPr>
        <a:xfrm>
          <a:off x="0" y="0"/>
          <a:ext cx="0" cy="0"/>
          <a:chOff x="0" y="0"/>
          <a:chExt cx="0" cy="0"/>
        </a:xfrm>
      </p:grpSpPr>
      <p:pic>
        <p:nvPicPr>
          <p:cNvPr id="3" name="Picture 1">
            <a:extLst>
              <a:ext uri="{FF2B5EF4-FFF2-40B4-BE49-F238E27FC236}">
                <a16:creationId xmlns:a16="http://schemas.microsoft.com/office/drawing/2014/main" id="{6CF93CB6-5641-D444-8445-A886A4D90636}"/>
              </a:ext>
            </a:extLst>
          </p:cNvPr>
          <p:cNvPicPr>
            <a:picLocks noChangeAspect="1"/>
          </p:cNvPicPr>
          <p:nvPr userDrawn="1"/>
        </p:nvPicPr>
        <p:blipFill>
          <a:blip r:embed="rId2" cstate="email">
            <a:lum bright="70000" contrast="-70000"/>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756158202"/>
      </p:ext>
    </p:extLst>
  </p:cSld>
  <p:clrMapOvr>
    <a:masterClrMapping/>
  </p:clrMapOvr>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Text - Blank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CACA528-3A85-EF49-8F81-EFB56D8E694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11" name="Straight Arrow Connector 10">
            <a:extLst>
              <a:ext uri="{FF2B5EF4-FFF2-40B4-BE49-F238E27FC236}">
                <a16:creationId xmlns:a16="http://schemas.microsoft.com/office/drawing/2014/main" id="{88BB49DB-D03E-D940-996F-EA05C24442EA}"/>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8C194926-420A-6D48-977A-9EDF87241AE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3" name="TextBox 12">
            <a:extLst>
              <a:ext uri="{FF2B5EF4-FFF2-40B4-BE49-F238E27FC236}">
                <a16:creationId xmlns:a16="http://schemas.microsoft.com/office/drawing/2014/main" id="{819AE407-E17D-DE44-AF19-C0490E559933}"/>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519925535"/>
      </p:ext>
    </p:extLst>
  </p:cSld>
  <p:clrMapOvr>
    <a:masterClrMapping/>
  </p:clrMapOvr>
  <p:timing>
    <p:tnLst>
      <p:par>
        <p:cTn id="1" dur="indefinite" restart="never" nodeType="tmRoot"/>
      </p:par>
    </p:tnLst>
  </p:timing>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7_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200" baseline="0" dirty="0">
                <a:solidFill>
                  <a:schemeClr val="tx1"/>
                </a:solidFill>
                <a:latin typeface="+mn-lt"/>
                <a:ea typeface="+mn-ea"/>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465366542"/>
      </p:ext>
    </p:extLst>
  </p:cSld>
  <p:clrMapOvr>
    <a:masterClrMapping/>
  </p:clrMapOvr>
  <p:timing>
    <p:tnLst>
      <p:par>
        <p:cTn id="1" dur="indefinite" restart="never" nodeType="tmRoot"/>
      </p:par>
    </p:tnLst>
  </p:timing>
  <p:hf sldNum="0"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7_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30342561"/>
      </p:ext>
    </p:extLst>
  </p:cSld>
  <p:clrMapOvr>
    <a:masterClrMapping/>
  </p:clrMapOvr>
  <p:timing>
    <p:tnLst>
      <p:par>
        <p:cTn id="1" dur="indefinite" restart="never" nodeType="tmRoot"/>
      </p:par>
    </p:tnLst>
  </p:timing>
  <p:hf sldNum="0"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7_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3001573884"/>
      </p:ext>
    </p:extLst>
  </p:cSld>
  <p:clrMapOvr>
    <a:masterClrMapping/>
  </p:clrMapOvr>
  <p:timing>
    <p:tnLst>
      <p:par>
        <p:cTn id="1" dur="indefinite" restart="never" nodeType="tmRoot"/>
      </p:par>
    </p:tnLst>
  </p:timing>
  <p:hf sldNum="0"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7_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baseline="0">
                <a:solidFill>
                  <a:schemeClr val="tx1"/>
                </a:solidFill>
                <a:latin typeface="+mn-lt"/>
                <a:ea typeface="+mn-ea"/>
              </a:defRPr>
            </a:lvl1pPr>
            <a:lvl2pPr>
              <a:buClr>
                <a:schemeClr val="tx2"/>
              </a:buClr>
              <a:defRPr baseline="0">
                <a:solidFill>
                  <a:schemeClr val="tx1"/>
                </a:solidFill>
                <a:latin typeface="+mn-lt"/>
                <a:ea typeface="+mn-ea"/>
              </a:defRPr>
            </a:lvl2pPr>
            <a:lvl3pPr>
              <a:buClr>
                <a:schemeClr val="tx2"/>
              </a:buClr>
              <a:defRPr baseline="0">
                <a:solidFill>
                  <a:schemeClr val="tx1"/>
                </a:solidFill>
                <a:latin typeface="+mn-lt"/>
                <a:ea typeface="+mn-ea"/>
              </a:defRPr>
            </a:lvl3pPr>
            <a:lvl4pPr>
              <a:buClr>
                <a:schemeClr val="tx2"/>
              </a:buClr>
              <a:defRPr baseline="0">
                <a:solidFill>
                  <a:schemeClr val="tx1"/>
                </a:solidFill>
                <a:latin typeface="+mn-lt"/>
                <a:ea typeface="+mn-ea"/>
              </a:defRPr>
            </a:lvl4pPr>
            <a:lvl5pPr>
              <a:buClr>
                <a:schemeClr val="tx2"/>
              </a:buClr>
              <a:defRPr baseline="0">
                <a:solidFill>
                  <a:schemeClr val="tx1"/>
                </a:solidFill>
                <a:latin typeface="+mn-lt"/>
                <a:ea typeface="+mn-ea"/>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342696386"/>
      </p:ext>
    </p:extLst>
  </p:cSld>
  <p:clrMapOvr>
    <a:masterClrMapping/>
  </p:clrMapOvr>
  <p:timing>
    <p:tnLst>
      <p:par>
        <p:cTn id="1" dur="indefinite" restart="never" nodeType="tmRoot"/>
      </p:par>
    </p:tnLst>
  </p:timing>
  <p:hf sldNum="0"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200" baseline="0" dirty="0">
                <a:solidFill>
                  <a:schemeClr val="tx1"/>
                </a:solidFill>
                <a:latin typeface="+mn-lt"/>
                <a:ea typeface="+mn-ea"/>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559759896"/>
      </p:ext>
    </p:extLst>
  </p:cSld>
  <p:clrMapOvr>
    <a:masterClrMapping/>
  </p:clrMapOvr>
  <p:timing>
    <p:tnLst>
      <p:par>
        <p:cTn id="1" dur="indefinite" restart="never" nodeType="tmRoot"/>
      </p:par>
    </p:tnLst>
  </p:timing>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626600675"/>
      </p:ext>
    </p:extLst>
  </p:cSld>
  <p:clrMapOvr>
    <a:masterClrMapping/>
  </p:clrMapOvr>
  <p:timing>
    <p:tnLst>
      <p:par>
        <p:cTn id="1" dur="indefinite" restart="never" nodeType="tmRoot"/>
      </p:par>
    </p:tnLst>
  </p:timing>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751447461"/>
      </p:ext>
    </p:extLst>
  </p:cSld>
  <p:clrMapOvr>
    <a:masterClrMapping/>
  </p:clrMapOvr>
  <p:timing>
    <p:tnLst>
      <p:par>
        <p:cTn id="1" dur="indefinite" restart="never" nodeType="tmRoot"/>
      </p:par>
    </p:tnLst>
  </p:timing>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baseline="0">
                <a:solidFill>
                  <a:schemeClr val="tx1"/>
                </a:solidFill>
                <a:latin typeface="+mn-lt"/>
                <a:ea typeface="+mn-ea"/>
              </a:defRPr>
            </a:lvl1pPr>
            <a:lvl2pPr>
              <a:buClr>
                <a:schemeClr val="tx2"/>
              </a:buClr>
              <a:defRPr baseline="0">
                <a:solidFill>
                  <a:schemeClr val="tx1"/>
                </a:solidFill>
                <a:latin typeface="+mn-lt"/>
                <a:ea typeface="+mn-ea"/>
              </a:defRPr>
            </a:lvl2pPr>
            <a:lvl3pPr>
              <a:buClr>
                <a:schemeClr val="tx2"/>
              </a:buClr>
              <a:defRPr baseline="0">
                <a:solidFill>
                  <a:schemeClr val="tx1"/>
                </a:solidFill>
                <a:latin typeface="+mn-lt"/>
                <a:ea typeface="+mn-ea"/>
              </a:defRPr>
            </a:lvl3pPr>
            <a:lvl4pPr>
              <a:buClr>
                <a:schemeClr val="tx2"/>
              </a:buClr>
              <a:defRPr baseline="0">
                <a:solidFill>
                  <a:schemeClr val="tx1"/>
                </a:solidFill>
                <a:latin typeface="+mn-lt"/>
                <a:ea typeface="+mn-ea"/>
              </a:defRPr>
            </a:lvl4pPr>
            <a:lvl5pPr>
              <a:buClr>
                <a:schemeClr val="tx2"/>
              </a:buClr>
              <a:defRPr baseline="0">
                <a:solidFill>
                  <a:schemeClr val="tx1"/>
                </a:solidFill>
                <a:latin typeface="+mn-lt"/>
                <a:ea typeface="+mn-ea"/>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3935380495"/>
      </p:ext>
    </p:extLst>
  </p:cSld>
  <p:clrMapOvr>
    <a:masterClrMapping/>
  </p:clrMapOvr>
  <p:timing>
    <p:tnLst>
      <p:par>
        <p:cTn id="1" dur="indefinite" restart="never" nodeType="tmRoot"/>
      </p:par>
    </p:tnLst>
  </p:timing>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Text - Blank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CACA528-3A85-EF49-8F81-EFB56D8E694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11" name="Straight Arrow Connector 10">
            <a:extLst>
              <a:ext uri="{FF2B5EF4-FFF2-40B4-BE49-F238E27FC236}">
                <a16:creationId xmlns:a16="http://schemas.microsoft.com/office/drawing/2014/main" id="{88BB49DB-D03E-D940-996F-EA05C24442EA}"/>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8C194926-420A-6D48-977A-9EDF87241AE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3" name="TextBox 12">
            <a:extLst>
              <a:ext uri="{FF2B5EF4-FFF2-40B4-BE49-F238E27FC236}">
                <a16:creationId xmlns:a16="http://schemas.microsoft.com/office/drawing/2014/main" id="{819AE407-E17D-DE44-AF19-C0490E559933}"/>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90975205"/>
      </p:ext>
    </p:extLst>
  </p:cSld>
  <p:clrMapOvr>
    <a:masterClrMapping/>
  </p:clrMapOvr>
  <p:timing>
    <p:tnLst>
      <p:par>
        <p:cTn id="1" dur="indefinite" restart="never" nodeType="tmRoot"/>
      </p:par>
    </p:tnLst>
  </p:timing>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The Art Of Cybersecurit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86C036-DD04-2F46-B515-5E77DDA1CD60}"/>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0" name="Rectangle 9">
            <a:extLst>
              <a:ext uri="{FF2B5EF4-FFF2-40B4-BE49-F238E27FC236}">
                <a16:creationId xmlns:a16="http://schemas.microsoft.com/office/drawing/2014/main" id="{FD23A6B2-FAA5-2F44-8EC5-CFEBDC164008}"/>
              </a:ext>
            </a:extLst>
          </p:cNvPr>
          <p:cNvSpPr/>
          <p:nvPr userDrawn="1"/>
        </p:nvSpPr>
        <p:spPr>
          <a:xfrm>
            <a:off x="0" y="0"/>
            <a:ext cx="9144000" cy="5143500"/>
          </a:xfrm>
          <a:prstGeom prst="rect">
            <a:avLst/>
          </a:prstGeom>
          <a:solidFill>
            <a:schemeClr val="tx1">
              <a:alpha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4D0C49D-D039-8840-98A6-B2B367A7F4CE}"/>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49673" y="1286977"/>
            <a:ext cx="8444654" cy="2759327"/>
          </a:xfrm>
          <a:prstGeom prst="rect">
            <a:avLst/>
          </a:prstGeom>
        </p:spPr>
      </p:pic>
      <p:sp>
        <p:nvSpPr>
          <p:cNvPr id="6" name="Rounded Rectangle 5">
            <a:extLst>
              <a:ext uri="{FF2B5EF4-FFF2-40B4-BE49-F238E27FC236}">
                <a16:creationId xmlns:a16="http://schemas.microsoft.com/office/drawing/2014/main" id="{F0D09465-6A26-4E43-A948-3E06C9EA26CF}"/>
              </a:ext>
            </a:extLst>
          </p:cNvPr>
          <p:cNvSpPr/>
          <p:nvPr userDrawn="1"/>
        </p:nvSpPr>
        <p:spPr>
          <a:xfrm>
            <a:off x="7071783" y="81404"/>
            <a:ext cx="1995122" cy="512956"/>
          </a:xfrm>
          <a:prstGeom prst="roundRect">
            <a:avLst>
              <a:gd name="adj" fmla="val 5526"/>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r>
              <a:rPr lang="en-US" altLang="ja-JP" sz="600" b="0" i="0" kern="1200" baseline="0" dirty="0" smtClean="0">
                <a:solidFill>
                  <a:schemeClr val="lt1"/>
                </a:solidFill>
                <a:effectLst/>
                <a:latin typeface="+mn-lt"/>
                <a:ea typeface="+mn-ea"/>
                <a:cs typeface="+mn-cs"/>
              </a:rPr>
              <a:t>2018 </a:t>
            </a:r>
            <a:r>
              <a:rPr lang="ja-JP" altLang="en-US" sz="600" b="0" i="0" kern="1200" baseline="0" dirty="0" smtClean="0">
                <a:solidFill>
                  <a:schemeClr val="lt1"/>
                </a:solidFill>
                <a:effectLst/>
                <a:latin typeface="+mn-lt"/>
                <a:ea typeface="+mn-ea"/>
                <a:cs typeface="+mn-cs"/>
              </a:rPr>
              <a:t>年にトレンドマイクロによって世界中で検出およびブロックされたエンドポイントの脅威。 実際のデータを使用し、 アーティストの </a:t>
            </a:r>
            <a:r>
              <a:rPr lang="en-CA" sz="600" b="0" i="0" kern="1200" baseline="0" dirty="0" smtClean="0">
                <a:solidFill>
                  <a:srgbClr val="CC0000"/>
                </a:solidFill>
                <a:effectLst/>
                <a:latin typeface="+mn-lt"/>
                <a:ea typeface="+mn-ea"/>
                <a:cs typeface="+mn-cs"/>
              </a:rPr>
              <a:t>Stefanie </a:t>
            </a:r>
            <a:r>
              <a:rPr lang="en-CA" sz="600" b="0" i="0" kern="1200" baseline="0" dirty="0" err="1" smtClean="0">
                <a:solidFill>
                  <a:srgbClr val="CC0000"/>
                </a:solidFill>
                <a:effectLst/>
                <a:latin typeface="+mn-lt"/>
                <a:ea typeface="+mn-ea"/>
                <a:cs typeface="+mn-cs"/>
              </a:rPr>
              <a:t>Posavec</a:t>
            </a:r>
            <a:r>
              <a:rPr lang="en-CA" sz="600" b="0" i="0" kern="1200" baseline="0" dirty="0" smtClean="0">
                <a:solidFill>
                  <a:srgbClr val="CC0000"/>
                </a:solidFill>
                <a:effectLst/>
                <a:latin typeface="+mn-lt"/>
                <a:ea typeface="+mn-ea"/>
                <a:cs typeface="+mn-cs"/>
              </a:rPr>
              <a:t> </a:t>
            </a:r>
            <a:r>
              <a:rPr lang="ja-JP" altLang="en-US" sz="600" b="0" i="0" kern="1200" baseline="0" dirty="0" smtClean="0">
                <a:solidFill>
                  <a:schemeClr val="bg1"/>
                </a:solidFill>
                <a:effectLst/>
                <a:latin typeface="+mn-lt"/>
                <a:ea typeface="+mn-ea"/>
                <a:cs typeface="+mn-cs"/>
              </a:rPr>
              <a:t>によって作成されました。</a:t>
            </a:r>
            <a:r>
              <a:rPr lang="en-CA" sz="600" b="0" i="0" baseline="0" dirty="0" smtClean="0">
                <a:effectLst/>
                <a:latin typeface="+mn-lt"/>
                <a:ea typeface="+mn-ea"/>
              </a:rPr>
              <a:t> </a:t>
            </a:r>
            <a:endParaRPr lang="en-US" sz="600" b="0" i="0" baseline="0" dirty="0">
              <a:solidFill>
                <a:srgbClr val="CC0000"/>
              </a:solidFill>
              <a:latin typeface="+mn-lt"/>
              <a:ea typeface="+mn-ea"/>
            </a:endParaRPr>
          </a:p>
        </p:txBody>
      </p:sp>
      <p:pic>
        <p:nvPicPr>
          <p:cNvPr id="4" name="Picture 3"/>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475488" y="365760"/>
            <a:ext cx="1358020" cy="45720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365666342"/>
      </p:ext>
    </p:extLst>
  </p:cSld>
  <p:clrMapOvr>
    <a:masterClrMapping/>
  </p:clrMapOvr>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The Art Of Cybersecurit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86C036-DD04-2F46-B515-5E77DDA1CD60}"/>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0" name="Rectangle 9">
            <a:extLst>
              <a:ext uri="{FF2B5EF4-FFF2-40B4-BE49-F238E27FC236}">
                <a16:creationId xmlns:a16="http://schemas.microsoft.com/office/drawing/2014/main" id="{FD23A6B2-FAA5-2F44-8EC5-CFEBDC164008}"/>
              </a:ext>
            </a:extLst>
          </p:cNvPr>
          <p:cNvSpPr/>
          <p:nvPr userDrawn="1"/>
        </p:nvSpPr>
        <p:spPr>
          <a:xfrm>
            <a:off x="0" y="0"/>
            <a:ext cx="9144000" cy="5143500"/>
          </a:xfrm>
          <a:prstGeom prst="rect">
            <a:avLst/>
          </a:prstGeom>
          <a:solidFill>
            <a:schemeClr val="tx1">
              <a:alpha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4D0C49D-D039-8840-98A6-B2B367A7F4CE}"/>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49673" y="1286977"/>
            <a:ext cx="8444654" cy="2759327"/>
          </a:xfrm>
          <a:prstGeom prst="rect">
            <a:avLst/>
          </a:prstGeom>
        </p:spPr>
      </p:pic>
      <p:sp>
        <p:nvSpPr>
          <p:cNvPr id="6" name="Rounded Rectangle 5">
            <a:extLst>
              <a:ext uri="{FF2B5EF4-FFF2-40B4-BE49-F238E27FC236}">
                <a16:creationId xmlns:a16="http://schemas.microsoft.com/office/drawing/2014/main" id="{F0D09465-6A26-4E43-A948-3E06C9EA26CF}"/>
              </a:ext>
            </a:extLst>
          </p:cNvPr>
          <p:cNvSpPr/>
          <p:nvPr userDrawn="1"/>
        </p:nvSpPr>
        <p:spPr>
          <a:xfrm>
            <a:off x="7071783" y="81404"/>
            <a:ext cx="1995122" cy="512956"/>
          </a:xfrm>
          <a:prstGeom prst="roundRect">
            <a:avLst>
              <a:gd name="adj" fmla="val 5526"/>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r>
              <a:rPr lang="en-US" altLang="ja-JP" sz="600" b="0" i="0" kern="1200" baseline="0" dirty="0" smtClean="0">
                <a:solidFill>
                  <a:schemeClr val="lt1"/>
                </a:solidFill>
                <a:effectLst/>
                <a:latin typeface="+mn-lt"/>
                <a:ea typeface="+mn-ea"/>
                <a:cs typeface="+mn-cs"/>
              </a:rPr>
              <a:t>2018 </a:t>
            </a:r>
            <a:r>
              <a:rPr lang="ja-JP" altLang="en-US" sz="600" b="0" i="0" kern="1200" baseline="0" dirty="0" smtClean="0">
                <a:solidFill>
                  <a:schemeClr val="lt1"/>
                </a:solidFill>
                <a:effectLst/>
                <a:latin typeface="+mn-lt"/>
                <a:ea typeface="+mn-ea"/>
                <a:cs typeface="+mn-cs"/>
              </a:rPr>
              <a:t>年にトレンドマイクロによって世界中で検出およびブロックされたエンドポイントの脅威。 実際のデータを使用し、 アーティストの </a:t>
            </a:r>
            <a:r>
              <a:rPr lang="en-CA" sz="600" b="0" i="0" kern="1200" baseline="0" dirty="0" smtClean="0">
                <a:solidFill>
                  <a:srgbClr val="CC0000"/>
                </a:solidFill>
                <a:effectLst/>
                <a:latin typeface="+mn-lt"/>
                <a:ea typeface="+mn-ea"/>
                <a:cs typeface="+mn-cs"/>
              </a:rPr>
              <a:t>Stefanie </a:t>
            </a:r>
            <a:r>
              <a:rPr lang="en-CA" sz="600" b="0" i="0" kern="1200" baseline="0" dirty="0" err="1" smtClean="0">
                <a:solidFill>
                  <a:srgbClr val="CC0000"/>
                </a:solidFill>
                <a:effectLst/>
                <a:latin typeface="+mn-lt"/>
                <a:ea typeface="+mn-ea"/>
                <a:cs typeface="+mn-cs"/>
              </a:rPr>
              <a:t>Posavec</a:t>
            </a:r>
            <a:r>
              <a:rPr lang="en-CA" sz="600" b="0" i="0" kern="1200" baseline="0" dirty="0" smtClean="0">
                <a:solidFill>
                  <a:srgbClr val="CC0000"/>
                </a:solidFill>
                <a:effectLst/>
                <a:latin typeface="+mn-lt"/>
                <a:ea typeface="+mn-ea"/>
                <a:cs typeface="+mn-cs"/>
              </a:rPr>
              <a:t> </a:t>
            </a:r>
            <a:r>
              <a:rPr lang="ja-JP" altLang="en-US" sz="600" b="0" i="0" kern="1200" baseline="0" dirty="0" smtClean="0">
                <a:solidFill>
                  <a:schemeClr val="bg1"/>
                </a:solidFill>
                <a:effectLst/>
                <a:latin typeface="+mn-lt"/>
                <a:ea typeface="+mn-ea"/>
                <a:cs typeface="+mn-cs"/>
              </a:rPr>
              <a:t>によって作成されました。</a:t>
            </a:r>
            <a:r>
              <a:rPr lang="en-CA" sz="600" b="0" i="0" baseline="0" dirty="0" smtClean="0">
                <a:effectLst/>
                <a:latin typeface="+mn-lt"/>
                <a:ea typeface="+mn-ea"/>
              </a:rPr>
              <a:t> </a:t>
            </a:r>
            <a:endParaRPr lang="en-US" sz="600" b="0" i="0" baseline="0" dirty="0">
              <a:solidFill>
                <a:srgbClr val="CC0000"/>
              </a:solidFill>
              <a:latin typeface="+mn-lt"/>
              <a:ea typeface="+mn-ea"/>
            </a:endParaRPr>
          </a:p>
        </p:txBody>
      </p:sp>
      <p:pic>
        <p:nvPicPr>
          <p:cNvPr id="4" name="Picture 3"/>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475488" y="365760"/>
            <a:ext cx="1358020" cy="45720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203223662"/>
      </p:ext>
    </p:extLst>
  </p:cSld>
  <p:clrMapOvr>
    <a:masterClrMapping/>
  </p:clrMapOvr>
  <p:timing>
    <p:tnLst>
      <p:par>
        <p:cTn id="1" dur="indefinite" restart="never" nodeType="tmRoot"/>
      </p:par>
    </p:tnLst>
  </p:timing>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type="obj">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p:txBody>
          <a:bodyPr/>
          <a:lstStyle>
            <a:lvl1pPr>
              <a:defRPr/>
            </a:lvl1pPr>
            <a:lvl2pPr>
              <a:defRPr/>
            </a:lvl2pPr>
            <a:lvl3pPr>
              <a:defRPr/>
            </a:lvl3pPr>
            <a:lvl4pPr>
              <a:defRPr/>
            </a:lvl4pPr>
            <a:lvl5pPr>
              <a:defRPr/>
            </a:lvl5p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7" name="TextBox 6"/>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97D2F0C-4A77-AD41-AF9F-264D887F88E7}"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smtClean="0">
              <a:solidFill>
                <a:srgbClr val="7F7F7F"/>
              </a:solidFill>
              <a:latin typeface="メイリオ" panose="020B0604030504040204" pitchFamily="50" charset="-128"/>
              <a:ea typeface="メイリオ" panose="020B0604030504040204" pitchFamily="50" charset="-128"/>
            </a:endParaRPr>
          </a:p>
        </p:txBody>
      </p:sp>
      <p:sp>
        <p:nvSpPr>
          <p:cNvPr id="8"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latin typeface="メイリオ" panose="020B0604030504040204" pitchFamily="50" charset="-128"/>
                <a:ea typeface="メイリオ" panose="020B0604030504040204" pitchFamily="50" charset="-128"/>
              </a:rPr>
              <a:t>Copyright © 2020 Trend Micro Incorporated. All rights reserved. </a:t>
            </a:r>
            <a:endParaRPr lang="en-US" altLang="ja-JP" sz="800" dirty="0">
              <a:solidFill>
                <a:schemeClr val="tx1">
                  <a:lumMod val="60000"/>
                  <a:lumOff val="40000"/>
                </a:schemeClr>
              </a:solidFill>
              <a:latin typeface="メイリオ" panose="020B0604030504040204" pitchFamily="50" charset="-128"/>
              <a:ea typeface="メイリオ" panose="020B0604030504040204" pitchFamily="50" charset="-128"/>
            </a:endParaRPr>
          </a:p>
        </p:txBody>
      </p:sp>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2353" y="4686301"/>
            <a:ext cx="914400" cy="307553"/>
          </a:xfrm>
          <a:prstGeom prst="rect">
            <a:avLst/>
          </a:prstGeom>
        </p:spPr>
      </p:pic>
      <p:sp>
        <p:nvSpPr>
          <p:cNvPr id="4" name="フッター プレースホルダー 3"/>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4243627198"/>
      </p:ext>
    </p:extLst>
  </p:cSld>
  <p:clrMapOvr>
    <a:masterClrMapping/>
  </p:clrMapOvr>
  <p:timing>
    <p:tnLst>
      <p:par>
        <p:cTn id="1" dur="indefinite" restart="never" nodeType="tmRoot"/>
      </p:par>
    </p:tnLst>
  </p:timing>
  <p:hf sldNum="0"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Divider_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15891F8-E447-A546-BAEE-47CF95BA043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5" name="Rectangle 4">
            <a:extLst>
              <a:ext uri="{FF2B5EF4-FFF2-40B4-BE49-F238E27FC236}">
                <a16:creationId xmlns:a16="http://schemas.microsoft.com/office/drawing/2014/main" id="{77A0730E-0A3F-624E-9861-371F4B521267}"/>
              </a:ext>
            </a:extLst>
          </p:cNvPr>
          <p:cNvSpPr/>
          <p:nvPr userDrawn="1"/>
        </p:nvSpPr>
        <p:spPr>
          <a:xfrm>
            <a:off x="8056347" y="4716232"/>
            <a:ext cx="908648" cy="3574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latin typeface="メイリオ" panose="020B0604030504040204" pitchFamily="50" charset="-128"/>
            </a:endParaRPr>
          </a:p>
        </p:txBody>
      </p:sp>
      <p:cxnSp>
        <p:nvCxnSpPr>
          <p:cNvPr id="6" name="Straight Arrow Connector 5"/>
          <p:cNvCxnSpPr/>
          <p:nvPr userDrawn="1"/>
        </p:nvCxnSpPr>
        <p:spPr>
          <a:xfrm>
            <a:off x="711200" y="4830764"/>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593265" y="1439863"/>
            <a:ext cx="6858000" cy="1784012"/>
          </a:xfrm>
        </p:spPr>
        <p:txBody>
          <a:bodyPr bIns="91440" anchor="b"/>
          <a:lstStyle>
            <a:lvl1pPr algn="l">
              <a:defRPr sz="3600" b="0" cap="none">
                <a:solidFill>
                  <a:schemeClr val="tx2"/>
                </a:solidFill>
                <a:latin typeface="メイリオ" panose="020B0604030504040204" pitchFamily="50" charset="-128"/>
                <a:cs typeface="メイリオ" panose="020B0604030504040204" pitchFamily="50" charset="-128"/>
              </a:defRPr>
            </a:lvl1pPr>
          </a:lstStyle>
          <a:p>
            <a:r>
              <a:rPr lang="en-US" dirty="0"/>
              <a:t>Click to edit </a:t>
            </a:r>
            <a:br>
              <a:rPr lang="en-US" dirty="0"/>
            </a:br>
            <a:r>
              <a:rPr lang="en-US" dirty="0"/>
              <a:t>divider style</a:t>
            </a:r>
          </a:p>
        </p:txBody>
      </p:sp>
      <p:sp>
        <p:nvSpPr>
          <p:cNvPr id="3" name="Text Placeholder 2"/>
          <p:cNvSpPr>
            <a:spLocks noGrp="1"/>
          </p:cNvSpPr>
          <p:nvPr>
            <p:ph type="body" idx="1"/>
          </p:nvPr>
        </p:nvSpPr>
        <p:spPr>
          <a:xfrm>
            <a:off x="593265" y="3223875"/>
            <a:ext cx="6858000" cy="755454"/>
          </a:xfrm>
        </p:spPr>
        <p:txBody>
          <a:bodyPr tIns="91440">
            <a:normAutofit/>
          </a:bodyPr>
          <a:lstStyle>
            <a:lvl1pPr marL="0" indent="0">
              <a:buNone/>
              <a:defRPr sz="1600" cap="all">
                <a:solidFill>
                  <a:schemeClr val="tx1">
                    <a:lumMod val="60000"/>
                    <a:lumOff val="40000"/>
                  </a:schemeClr>
                </a:solidFill>
                <a:latin typeface="メイリオ" panose="020B0604030504040204" pitchFamily="50" charset="-128"/>
                <a:cs typeface="メイリオ" panose="020B0604030504040204" pitchFamily="50" charset="-128"/>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dirty="0"/>
              <a:t>Edit Master text styles</a:t>
            </a:r>
          </a:p>
        </p:txBody>
      </p:sp>
      <p:cxnSp>
        <p:nvCxnSpPr>
          <p:cNvPr id="14" name="Straight Connector 13">
            <a:extLst>
              <a:ext uri="{FF2B5EF4-FFF2-40B4-BE49-F238E27FC236}">
                <a16:creationId xmlns:a16="http://schemas.microsoft.com/office/drawing/2014/main" id="{2C7A1DE3-9448-BE45-BC9B-B095C3273ECF}"/>
              </a:ext>
            </a:extLst>
          </p:cNvPr>
          <p:cNvCxnSpPr>
            <a:cxnSpLocks/>
          </p:cNvCxnSpPr>
          <p:nvPr userDrawn="1"/>
        </p:nvCxnSpPr>
        <p:spPr>
          <a:xfrm>
            <a:off x="593266" y="3216516"/>
            <a:ext cx="3257438" cy="0"/>
          </a:xfrm>
          <a:prstGeom prst="line">
            <a:avLst/>
          </a:prstGeom>
          <a:ln w="12700">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423317E2-83EA-AD42-BD44-8C748644EED7}"/>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auto">
          <a:xfrm>
            <a:off x="8051323" y="4740397"/>
            <a:ext cx="908648" cy="31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フッター プレースホルダー 3"/>
          <p:cNvSpPr>
            <a:spLocks noGrp="1"/>
          </p:cNvSpPr>
          <p:nvPr>
            <p:ph type="ftr" sz="quarter" idx="10"/>
          </p:nvPr>
        </p:nvSpPr>
        <p:spPr>
          <a:xfrm>
            <a:off x="3124200" y="6356351"/>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lang="ja-JP" altLang="en-US" dirty="0"/>
          </a:p>
        </p:txBody>
      </p:sp>
      <p:sp>
        <p:nvSpPr>
          <p:cNvPr id="12" name="TextBox 4"/>
          <p:cNvSpPr txBox="1">
            <a:spLocks noChangeArrowheads="1"/>
          </p:cNvSpPr>
          <p:nvPr userDrawn="1"/>
        </p:nvSpPr>
        <p:spPr bwMode="auto">
          <a:xfrm>
            <a:off x="835026" y="4779963"/>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US" altLang="ja-JP"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Copyright © 2020 Trend Micro Incorporated. All Rights Reserved.</a:t>
            </a:r>
            <a:endParaRPr lang="en-US" altLang="en-US" sz="800" kern="1200" dirty="0">
              <a:solidFill>
                <a:schemeClr val="accent1">
                  <a:lumMod val="50000"/>
                </a:schemeClr>
              </a:solidFill>
              <a:latin typeface="メイリオ" panose="020B0604030504040204" pitchFamily="50" charset="-128"/>
              <a:ea typeface="メイリオ" panose="020B0604030504040204" pitchFamily="50" charset="-128"/>
              <a:cs typeface="ＭＳ Ｐゴシック" charset="0"/>
            </a:endParaRPr>
          </a:p>
        </p:txBody>
      </p:sp>
      <p:sp>
        <p:nvSpPr>
          <p:cNvPr id="13" name="TextBox 5"/>
          <p:cNvSpPr txBox="1">
            <a:spLocks noChangeArrowheads="1"/>
          </p:cNvSpPr>
          <p:nvPr userDrawn="1"/>
        </p:nvSpPr>
        <p:spPr bwMode="auto">
          <a:xfrm>
            <a:off x="457201"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18566950"/>
      </p:ext>
    </p:extLst>
  </p:cSld>
  <p:clrMapOvr>
    <a:masterClrMapping/>
  </p:clrMapOvr>
  <p:timing>
    <p:tnLst>
      <p:par>
        <p:cTn id="1" dur="indefinite" restart="never" nodeType="tmRoot"/>
      </p:par>
    </p:tnLst>
  </p:timing>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タイトル＆本文（標準）">
    <p:spTree>
      <p:nvGrpSpPr>
        <p:cNvPr id="1" name=""/>
        <p:cNvGrpSpPr/>
        <p:nvPr/>
      </p:nvGrpSpPr>
      <p:grpSpPr>
        <a:xfrm>
          <a:off x="0" y="0"/>
          <a:ext cx="0" cy="0"/>
          <a:chOff x="0" y="0"/>
          <a:chExt cx="0" cy="0"/>
        </a:xfrm>
      </p:grpSpPr>
      <p:sp>
        <p:nvSpPr>
          <p:cNvPr id="4" name="Rectangle 3"/>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solidFill>
                <a:srgbClr val="FFFFFF"/>
              </a:solidFill>
              <a:latin typeface="Calibri" charset="0"/>
              <a:ea typeface="メイリオ" panose="020B0604030504040204" pitchFamily="50" charset="-128"/>
              <a:cs typeface="ＭＳ Ｐゴシック" charset="0"/>
            </a:endParaRPr>
          </a:p>
        </p:txBody>
      </p:sp>
      <p:cxnSp>
        <p:nvCxnSpPr>
          <p:cNvPr id="5" name="Straight Arrow Connector 4"/>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7" name="TextBox 6"/>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97D2F0C-4A77-AD41-AF9F-264D887F88E7}" type="slidenum">
              <a:rPr lang="en-US" sz="800" smtClean="0">
                <a:solidFill>
                  <a:srgbClr val="7F7F7F"/>
                </a:solidFill>
                <a:ea typeface="メイリオ" panose="020B0604030504040204" pitchFamily="50" charset="-128"/>
              </a:rPr>
              <a:pPr eaLnBrk="1" hangingPunct="1">
                <a:defRPr/>
              </a:pPr>
              <a:t>‹#›</a:t>
            </a:fld>
            <a:endParaRPr lang="en-US" sz="800" dirty="0" smtClean="0">
              <a:solidFill>
                <a:srgbClr val="7F7F7F"/>
              </a:solidFill>
              <a:ea typeface="メイリオ" panose="020B0604030504040204" pitchFamily="50" charset="-128"/>
            </a:endParaRPr>
          </a:p>
        </p:txBody>
      </p:sp>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11"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ea typeface="メイリオ" panose="020B0604030504040204" pitchFamily="50" charset="-128"/>
              </a:rPr>
              <a:t>Copyright © 2020 Trend Micro Incorporated. All rights reserved. </a:t>
            </a:r>
            <a:endParaRPr lang="en-US" altLang="ja-JP" sz="800" dirty="0">
              <a:solidFill>
                <a:schemeClr val="tx1">
                  <a:lumMod val="60000"/>
                  <a:lumOff val="40000"/>
                </a:schemeClr>
              </a:solidFill>
              <a:ea typeface="メイリオ" panose="020B0604030504040204" pitchFamily="50" charset="-128"/>
            </a:endParaRPr>
          </a:p>
        </p:txBody>
      </p:sp>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2353" y="4686301"/>
            <a:ext cx="914400" cy="307553"/>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992106769"/>
      </p:ext>
    </p:extLst>
  </p:cSld>
  <p:clrMapOvr>
    <a:masterClrMapping/>
  </p:clrMapOvr>
  <p:timing>
    <p:tnLst>
      <p:par>
        <p:cTn id="1" dur="indefinite" restart="never" nodeType="tmRoot"/>
      </p:par>
    </p:tnLst>
  </p:timing>
  <p:hf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共通利用レイアウト">
    <p:spTree>
      <p:nvGrpSpPr>
        <p:cNvPr id="1" name=""/>
        <p:cNvGrpSpPr/>
        <p:nvPr/>
      </p:nvGrpSpPr>
      <p:grpSpPr>
        <a:xfrm>
          <a:off x="0" y="0"/>
          <a:ext cx="0" cy="0"/>
          <a:chOff x="0" y="0"/>
          <a:chExt cx="0" cy="0"/>
        </a:xfrm>
      </p:grpSpPr>
      <p:sp>
        <p:nvSpPr>
          <p:cNvPr id="3" name="Rectangle 2"/>
          <p:cNvSpPr/>
          <p:nvPr userDrawn="1"/>
        </p:nvSpPr>
        <p:spPr>
          <a:xfrm>
            <a:off x="4" y="4686301"/>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cxnSp>
        <p:nvCxnSpPr>
          <p:cNvPr id="4" name="Straight Arrow Connector 3"/>
          <p:cNvCxnSpPr/>
          <p:nvPr userDrawn="1"/>
        </p:nvCxnSpPr>
        <p:spPr>
          <a:xfrm>
            <a:off x="711200" y="4830765"/>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userDrawn="1"/>
        </p:nvSpPr>
        <p:spPr bwMode="auto">
          <a:xfrm>
            <a:off x="457204"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smtClean="0">
              <a:solidFill>
                <a:srgbClr val="7F7F7F"/>
              </a:solidFill>
            </a:endParaRPr>
          </a:p>
        </p:txBody>
      </p:sp>
      <p:sp>
        <p:nvSpPr>
          <p:cNvPr id="2" name="Title 1"/>
          <p:cNvSpPr>
            <a:spLocks noGrp="1"/>
          </p:cNvSpPr>
          <p:nvPr>
            <p:ph type="title"/>
          </p:nvPr>
        </p:nvSpPr>
        <p:spPr>
          <a:xfrm>
            <a:off x="382592" y="250002"/>
            <a:ext cx="8004175" cy="531359"/>
          </a:xfrm>
        </p:spPr>
        <p:txBody>
          <a:bodyPr lIns="0" tIns="0" rIns="0" bIns="91440" anchor="b"/>
          <a:lstStyle>
            <a:lvl1pPr>
              <a:defRPr sz="3600">
                <a:solidFill>
                  <a:schemeClr val="tx2"/>
                </a:solidFill>
              </a:defRPr>
            </a:lvl1pPr>
          </a:lstStyle>
          <a:p>
            <a:r>
              <a:rPr lang="en-US" smtClean="0"/>
              <a:t>Click to edit Master title style</a:t>
            </a:r>
            <a:endParaRPr lang="en-US" dirty="0"/>
          </a:p>
        </p:txBody>
      </p:sp>
      <p:sp>
        <p:nvSpPr>
          <p:cNvPr id="10"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rPr>
              <a:t>Copyright © 2020 Trend Micro Incorporated. All rights reserved. </a:t>
            </a:r>
            <a:endParaRPr lang="en-US" altLang="ja-JP" sz="800" dirty="0">
              <a:solidFill>
                <a:schemeClr val="tx1">
                  <a:lumMod val="60000"/>
                  <a:lumOff val="40000"/>
                </a:schemeClr>
              </a:solidFill>
            </a:endParaRPr>
          </a:p>
        </p:txBody>
      </p:sp>
      <p:pic>
        <p:nvPicPr>
          <p:cNvPr id="9" name="図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69266" y="4765112"/>
            <a:ext cx="871537" cy="293136"/>
          </a:xfrm>
          <a:prstGeom prst="rect">
            <a:avLst/>
          </a:prstGeom>
        </p:spPr>
      </p:pic>
      <p:sp>
        <p:nvSpPr>
          <p:cNvPr id="5" name="フッター プレースホルダー 4"/>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876680170"/>
      </p:ext>
    </p:extLst>
  </p:cSld>
  <p:clrMapOvr>
    <a:masterClrMapping/>
  </p:clrMapOvr>
  <p:timing>
    <p:tnLst>
      <p:par>
        <p:cTn id="1" dur="indefinite" restart="never" nodeType="tmRoot"/>
      </p:par>
    </p:tnLst>
  </p:timing>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タイトルのみ">
    <p:spTree>
      <p:nvGrpSpPr>
        <p:cNvPr id="1" name=""/>
        <p:cNvGrpSpPr/>
        <p:nvPr/>
      </p:nvGrpSpPr>
      <p:grpSpPr>
        <a:xfrm>
          <a:off x="0" y="0"/>
          <a:ext cx="0" cy="0"/>
          <a:chOff x="0" y="0"/>
          <a:chExt cx="0" cy="0"/>
        </a:xfrm>
      </p:grpSpPr>
      <p:sp>
        <p:nvSpPr>
          <p:cNvPr id="3" name="Rectangle 2"/>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cxnSp>
        <p:nvCxnSpPr>
          <p:cNvPr id="4" name="Straight Arrow Connector 3"/>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smtClean="0">
              <a:solidFill>
                <a:srgbClr val="7F7F7F"/>
              </a:solidFill>
            </a:endParaRPr>
          </a:p>
        </p:txBody>
      </p:sp>
      <p:sp>
        <p:nvSpPr>
          <p:cNvPr id="2" name="Title 1"/>
          <p:cNvSpPr>
            <a:spLocks noGrp="1"/>
          </p:cNvSpPr>
          <p:nvPr>
            <p:ph type="title"/>
          </p:nvPr>
        </p:nvSpPr>
        <p:spPr>
          <a:xfrm>
            <a:off x="573088" y="371920"/>
            <a:ext cx="8004175" cy="531359"/>
          </a:xfrm>
        </p:spPr>
        <p:txBody>
          <a:bodyPr lIns="0" tIns="0" rIns="0" bIns="91440" anchor="b"/>
          <a:lstStyle>
            <a:lvl1pPr>
              <a:defRPr sz="3600">
                <a:solidFill>
                  <a:schemeClr val="tx2"/>
                </a:solidFill>
              </a:defRPr>
            </a:lvl1pPr>
          </a:lstStyle>
          <a:p>
            <a:r>
              <a:rPr lang="ja-JP" altLang="en-US" smtClean="0"/>
              <a:t>マスター タイトルの書式設定</a:t>
            </a:r>
            <a:endParaRPr lang="en-US" dirty="0"/>
          </a:p>
        </p:txBody>
      </p:sp>
      <p:sp>
        <p:nvSpPr>
          <p:cNvPr id="10"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rgbClr val="4D4D4F">
                    <a:lumMod val="60000"/>
                    <a:lumOff val="40000"/>
                  </a:srgbClr>
                </a:solidFill>
              </a:rPr>
              <a:t>Copyright © 2019 Trend Micro Incorporated. All rights reserved. </a:t>
            </a:r>
            <a:endParaRPr lang="en-US" altLang="ja-JP" sz="800" dirty="0">
              <a:solidFill>
                <a:srgbClr val="4D4D4F">
                  <a:lumMod val="60000"/>
                  <a:lumOff val="40000"/>
                </a:srgbClr>
              </a:solidFill>
            </a:endParaRPr>
          </a:p>
        </p:txBody>
      </p:sp>
      <p:pic>
        <p:nvPicPr>
          <p:cNvPr id="8" name="図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02353" y="4686301"/>
            <a:ext cx="914400" cy="307553"/>
          </a:xfrm>
          <a:prstGeom prst="rect">
            <a:avLst/>
          </a:prstGeom>
        </p:spPr>
      </p:pic>
      <p:sp>
        <p:nvSpPr>
          <p:cNvPr id="5" name="フッター プレースホルダー 4"/>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597269249"/>
      </p:ext>
    </p:extLst>
  </p:cSld>
  <p:clrMapOvr>
    <a:masterClrMapping/>
  </p:clrMapOvr>
  <p:timing>
    <p:tnLst>
      <p:par>
        <p:cTn id="1" dur="indefinite" restart="never" nodeType="tmRoot"/>
      </p:par>
    </p:tnLst>
  </p:timing>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200" baseline="0" dirty="0">
                <a:solidFill>
                  <a:schemeClr val="tx1"/>
                </a:solidFill>
                <a:latin typeface="+mn-lt"/>
                <a:ea typeface="+mn-ea"/>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981111142"/>
      </p:ext>
    </p:extLst>
  </p:cSld>
  <p:clrMapOvr>
    <a:masterClrMapping/>
  </p:clrMapOvr>
  <p:timing>
    <p:tnLst>
      <p:par>
        <p:cTn id="1" dur="indefinite" restart="never" nodeType="tmRoot"/>
      </p:par>
    </p:tnLst>
  </p:timing>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2400" b="1" i="0" baseline="0" dirty="0">
                <a:solidFill>
                  <a:schemeClr val="tx2"/>
                </a:solidFill>
                <a:latin typeface="+mj-lt"/>
                <a:ea typeface="+mj-ea"/>
                <a:cs typeface="メイリオ" panose="020B0604030504040204"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840198909"/>
      </p:ext>
    </p:extLst>
  </p:cSld>
  <p:clrMapOvr>
    <a:masterClrMapping/>
  </p:clrMapOvr>
  <p:timing>
    <p:tnLst>
      <p:par>
        <p:cTn id="1" dur="indefinite" restart="never" nodeType="tmRoot"/>
      </p:par>
    </p:tnLst>
  </p:timing>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3587805424"/>
      </p:ext>
    </p:extLst>
  </p:cSld>
  <p:clrMapOvr>
    <a:masterClrMapping/>
  </p:clrMapOvr>
  <p:timing>
    <p:tnLst>
      <p:par>
        <p:cTn id="1" dur="indefinite" restart="never" nodeType="tmRoot"/>
      </p:par>
    </p:tnLst>
  </p:timing>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baseline="0">
                <a:solidFill>
                  <a:schemeClr val="tx2"/>
                </a:solidFill>
                <a:latin typeface="+mj-lt"/>
                <a:ea typeface="+mj-ea"/>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baseline="0">
                <a:solidFill>
                  <a:schemeClr val="tx1"/>
                </a:solidFill>
                <a:latin typeface="+mn-lt"/>
                <a:ea typeface="+mn-ea"/>
              </a:defRPr>
            </a:lvl1pPr>
            <a:lvl2pPr>
              <a:buClr>
                <a:schemeClr val="tx2"/>
              </a:buClr>
              <a:defRPr baseline="0">
                <a:solidFill>
                  <a:schemeClr val="tx1"/>
                </a:solidFill>
                <a:latin typeface="+mn-lt"/>
                <a:ea typeface="+mn-ea"/>
              </a:defRPr>
            </a:lvl2pPr>
            <a:lvl3pPr>
              <a:buClr>
                <a:schemeClr val="tx2"/>
              </a:buClr>
              <a:defRPr baseline="0">
                <a:solidFill>
                  <a:schemeClr val="tx1"/>
                </a:solidFill>
                <a:latin typeface="+mn-lt"/>
                <a:ea typeface="+mn-ea"/>
              </a:defRPr>
            </a:lvl3pPr>
            <a:lvl4pPr>
              <a:buClr>
                <a:schemeClr val="tx2"/>
              </a:buClr>
              <a:defRPr baseline="0">
                <a:solidFill>
                  <a:schemeClr val="tx1"/>
                </a:solidFill>
                <a:latin typeface="+mn-lt"/>
                <a:ea typeface="+mn-ea"/>
              </a:defRPr>
            </a:lvl4pPr>
            <a:lvl5pPr>
              <a:buClr>
                <a:schemeClr val="tx2"/>
              </a:buClr>
              <a:defRPr baseline="0">
                <a:solidFill>
                  <a:schemeClr val="tx1"/>
                </a:solidFill>
                <a:latin typeface="+mn-lt"/>
                <a:ea typeface="+mn-ea"/>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3725599562"/>
      </p:ext>
    </p:extLst>
  </p:cSld>
  <p:clrMapOvr>
    <a:masterClrMapping/>
  </p:clrMapOvr>
  <p:timing>
    <p:tnLst>
      <p:par>
        <p:cTn id="1" dur="indefinite" restart="never" nodeType="tmRoot"/>
      </p:par>
    </p:tnLst>
  </p:timing>
  <p:hf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Text - Blank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CACA528-3A85-EF49-8F81-EFB56D8E694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11" name="Straight Arrow Connector 10">
            <a:extLst>
              <a:ext uri="{FF2B5EF4-FFF2-40B4-BE49-F238E27FC236}">
                <a16:creationId xmlns:a16="http://schemas.microsoft.com/office/drawing/2014/main" id="{88BB49DB-D03E-D940-996F-EA05C24442EA}"/>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8C194926-420A-6D48-977A-9EDF87241AE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 </a:t>
            </a:r>
            <a:r>
              <a:rPr lang="en-CA"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2020 </a:t>
            </a:r>
            <a:r>
              <a:rPr lang="en-CA" sz="800" b="0" i="0" u="none" strike="noStrike" kern="1200" dirty="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Trend Micro Inc.</a:t>
            </a:r>
            <a:endParaRPr lang="en-US" altLang="en-US" sz="800" dirty="0">
              <a:solidFill>
                <a:schemeClr val="accent1">
                  <a:lumMod val="50000"/>
                </a:schemeClr>
              </a:solidFill>
              <a:latin typeface="メイリオ" panose="020B0604030504040204" pitchFamily="50" charset="-128"/>
              <a:ea typeface="メイリオ" panose="020B0604030504040204" pitchFamily="50" charset="-128"/>
              <a:cs typeface="+mn-cs"/>
            </a:endParaRPr>
          </a:p>
        </p:txBody>
      </p:sp>
      <p:sp>
        <p:nvSpPr>
          <p:cNvPr id="13" name="TextBox 12">
            <a:extLst>
              <a:ext uri="{FF2B5EF4-FFF2-40B4-BE49-F238E27FC236}">
                <a16:creationId xmlns:a16="http://schemas.microsoft.com/office/drawing/2014/main" id="{819AE407-E17D-DE44-AF19-C0490E559933}"/>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988268203"/>
      </p:ext>
    </p:extLst>
  </p:cSld>
  <p:clrMapOvr>
    <a:masterClrMapping/>
  </p:clrMapOvr>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p:txBody>
          <a:bodyPr/>
          <a:lstStyle>
            <a:lvl1pPr>
              <a:defRPr/>
            </a:lvl1pPr>
            <a:lvl2pPr>
              <a:defRPr/>
            </a:lvl2pPr>
            <a:lvl3pPr>
              <a:defRPr/>
            </a:lvl3pPr>
            <a:lvl4pPr>
              <a:defRPr/>
            </a:lvl4pPr>
            <a:lvl5pPr>
              <a:defRPr/>
            </a:lvl5p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7" name="TextBox 6"/>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97D2F0C-4A77-AD41-AF9F-264D887F88E7}"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smtClean="0">
              <a:solidFill>
                <a:srgbClr val="7F7F7F"/>
              </a:solidFill>
              <a:latin typeface="メイリオ" panose="020B0604030504040204" pitchFamily="50" charset="-128"/>
              <a:ea typeface="メイリオ" panose="020B0604030504040204" pitchFamily="50" charset="-128"/>
            </a:endParaRPr>
          </a:p>
        </p:txBody>
      </p:sp>
      <p:sp>
        <p:nvSpPr>
          <p:cNvPr id="8"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latin typeface="メイリオ" panose="020B0604030504040204" pitchFamily="50" charset="-128"/>
                <a:ea typeface="メイリオ" panose="020B0604030504040204" pitchFamily="50" charset="-128"/>
              </a:rPr>
              <a:t>Copyright © 2020 Trend Micro Incorporated. All rights reserved. </a:t>
            </a:r>
            <a:endParaRPr lang="en-US" altLang="ja-JP" sz="800" dirty="0">
              <a:solidFill>
                <a:schemeClr val="tx1">
                  <a:lumMod val="60000"/>
                  <a:lumOff val="40000"/>
                </a:schemeClr>
              </a:solidFill>
              <a:latin typeface="メイリオ" panose="020B0604030504040204" pitchFamily="50" charset="-128"/>
              <a:ea typeface="メイリオ" panose="020B0604030504040204" pitchFamily="50" charset="-128"/>
            </a:endParaRPr>
          </a:p>
        </p:txBody>
      </p:sp>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2353" y="4686301"/>
            <a:ext cx="914400" cy="307553"/>
          </a:xfrm>
          <a:prstGeom prst="rect">
            <a:avLst/>
          </a:prstGeom>
        </p:spPr>
      </p:pic>
      <p:sp>
        <p:nvSpPr>
          <p:cNvPr id="4" name="フッター プレースホルダー 3"/>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3185612125"/>
      </p:ext>
    </p:extLst>
  </p:cSld>
  <p:clrMapOvr>
    <a:masterClrMapping/>
  </p:clrMapOvr>
  <p:timing>
    <p:tnLst>
      <p:par>
        <p:cTn id="1" dur="indefinite" restart="never" nodeType="tmRoot"/>
      </p:par>
    </p:tnLst>
  </p:timing>
  <p:hf sldNum="0"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type="blank" preserve="1">
  <p:cSld name="The Art Of Cybersecurit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86C036-DD04-2F46-B515-5E77DDA1CD60}"/>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0" name="Rectangle 9">
            <a:extLst>
              <a:ext uri="{FF2B5EF4-FFF2-40B4-BE49-F238E27FC236}">
                <a16:creationId xmlns:a16="http://schemas.microsoft.com/office/drawing/2014/main" id="{FD23A6B2-FAA5-2F44-8EC5-CFEBDC164008}"/>
              </a:ext>
            </a:extLst>
          </p:cNvPr>
          <p:cNvSpPr/>
          <p:nvPr userDrawn="1"/>
        </p:nvSpPr>
        <p:spPr>
          <a:xfrm>
            <a:off x="0" y="0"/>
            <a:ext cx="9144000" cy="5143500"/>
          </a:xfrm>
          <a:prstGeom prst="rect">
            <a:avLst/>
          </a:prstGeom>
          <a:solidFill>
            <a:schemeClr val="tx1">
              <a:alpha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4D0C49D-D039-8840-98A6-B2B367A7F4CE}"/>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49673" y="1286977"/>
            <a:ext cx="8444654" cy="2759327"/>
          </a:xfrm>
          <a:prstGeom prst="rect">
            <a:avLst/>
          </a:prstGeom>
        </p:spPr>
      </p:pic>
      <p:sp>
        <p:nvSpPr>
          <p:cNvPr id="6" name="Rounded Rectangle 5">
            <a:extLst>
              <a:ext uri="{FF2B5EF4-FFF2-40B4-BE49-F238E27FC236}">
                <a16:creationId xmlns:a16="http://schemas.microsoft.com/office/drawing/2014/main" id="{F0D09465-6A26-4E43-A948-3E06C9EA26CF}"/>
              </a:ext>
            </a:extLst>
          </p:cNvPr>
          <p:cNvSpPr/>
          <p:nvPr userDrawn="1"/>
        </p:nvSpPr>
        <p:spPr>
          <a:xfrm>
            <a:off x="7071783" y="81404"/>
            <a:ext cx="1995122" cy="512956"/>
          </a:xfrm>
          <a:prstGeom prst="roundRect">
            <a:avLst>
              <a:gd name="adj" fmla="val 5526"/>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r>
              <a:rPr lang="en-US" altLang="ja-JP" sz="600" b="0" i="0" kern="1200" baseline="0" dirty="0" smtClean="0">
                <a:solidFill>
                  <a:schemeClr val="lt1"/>
                </a:solidFill>
                <a:effectLst/>
                <a:latin typeface="+mn-lt"/>
                <a:ea typeface="+mn-ea"/>
                <a:cs typeface="+mn-cs"/>
              </a:rPr>
              <a:t>2018 </a:t>
            </a:r>
            <a:r>
              <a:rPr lang="ja-JP" altLang="en-US" sz="600" b="0" i="0" kern="1200" baseline="0" dirty="0" smtClean="0">
                <a:solidFill>
                  <a:schemeClr val="lt1"/>
                </a:solidFill>
                <a:effectLst/>
                <a:latin typeface="+mn-lt"/>
                <a:ea typeface="+mn-ea"/>
                <a:cs typeface="+mn-cs"/>
              </a:rPr>
              <a:t>年にトレンドマイクロによって世界中で検出およびブロックされたエンドポイントの脅威。 実際のデータを使用し、 アーティストの </a:t>
            </a:r>
            <a:r>
              <a:rPr lang="en-CA" sz="600" b="0" i="0" kern="1200" baseline="0" dirty="0" smtClean="0">
                <a:solidFill>
                  <a:srgbClr val="CC0000"/>
                </a:solidFill>
                <a:effectLst/>
                <a:latin typeface="+mn-lt"/>
                <a:ea typeface="+mn-ea"/>
                <a:cs typeface="+mn-cs"/>
              </a:rPr>
              <a:t>Stefanie </a:t>
            </a:r>
            <a:r>
              <a:rPr lang="en-CA" sz="600" b="0" i="0" kern="1200" baseline="0" dirty="0" err="1" smtClean="0">
                <a:solidFill>
                  <a:srgbClr val="CC0000"/>
                </a:solidFill>
                <a:effectLst/>
                <a:latin typeface="+mn-lt"/>
                <a:ea typeface="+mn-ea"/>
                <a:cs typeface="+mn-cs"/>
              </a:rPr>
              <a:t>Posavec</a:t>
            </a:r>
            <a:r>
              <a:rPr lang="en-CA" sz="600" b="0" i="0" kern="1200" baseline="0" dirty="0" smtClean="0">
                <a:solidFill>
                  <a:srgbClr val="CC0000"/>
                </a:solidFill>
                <a:effectLst/>
                <a:latin typeface="+mn-lt"/>
                <a:ea typeface="+mn-ea"/>
                <a:cs typeface="+mn-cs"/>
              </a:rPr>
              <a:t> </a:t>
            </a:r>
            <a:r>
              <a:rPr lang="ja-JP" altLang="en-US" sz="600" b="0" i="0" kern="1200" baseline="0" dirty="0" smtClean="0">
                <a:solidFill>
                  <a:schemeClr val="bg1"/>
                </a:solidFill>
                <a:effectLst/>
                <a:latin typeface="+mn-lt"/>
                <a:ea typeface="+mn-ea"/>
                <a:cs typeface="+mn-cs"/>
              </a:rPr>
              <a:t>によって作成されました。</a:t>
            </a:r>
            <a:r>
              <a:rPr lang="en-CA" sz="600" b="0" i="0" baseline="0" dirty="0" smtClean="0">
                <a:effectLst/>
                <a:latin typeface="+mn-lt"/>
                <a:ea typeface="+mn-ea"/>
              </a:rPr>
              <a:t> </a:t>
            </a:r>
            <a:endParaRPr lang="en-US" sz="600" b="0" i="0" baseline="0" dirty="0">
              <a:solidFill>
                <a:srgbClr val="CC0000"/>
              </a:solidFill>
              <a:latin typeface="+mn-lt"/>
              <a:ea typeface="+mn-ea"/>
            </a:endParaRPr>
          </a:p>
        </p:txBody>
      </p:sp>
      <p:pic>
        <p:nvPicPr>
          <p:cNvPr id="4" name="Picture 3"/>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475488" y="365760"/>
            <a:ext cx="1358020" cy="45720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854378354"/>
      </p:ext>
    </p:extLst>
  </p:cSld>
  <p:clrMapOvr>
    <a:masterClrMapping/>
  </p:clrMapOvr>
  <p:timing>
    <p:tnLst>
      <p:par>
        <p:cTn id="1" dur="indefinite" restart="never" nodeType="tmRoot"/>
      </p:par>
    </p:tnLst>
  </p:timing>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type="obj">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p:txBody>
          <a:bodyPr/>
          <a:lstStyle>
            <a:lvl1pPr>
              <a:defRPr/>
            </a:lvl1pPr>
            <a:lvl2pPr>
              <a:defRPr/>
            </a:lvl2pPr>
            <a:lvl3pPr>
              <a:defRPr/>
            </a:lvl3pPr>
            <a:lvl4pPr>
              <a:defRPr/>
            </a:lvl4pPr>
            <a:lvl5pPr>
              <a:defRPr/>
            </a:lvl5p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7" name="TextBox 6"/>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97D2F0C-4A77-AD41-AF9F-264D887F88E7}"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smtClean="0">
              <a:solidFill>
                <a:srgbClr val="7F7F7F"/>
              </a:solidFill>
              <a:latin typeface="メイリオ" panose="020B0604030504040204" pitchFamily="50" charset="-128"/>
              <a:ea typeface="メイリオ" panose="020B0604030504040204" pitchFamily="50" charset="-128"/>
            </a:endParaRPr>
          </a:p>
        </p:txBody>
      </p:sp>
      <p:sp>
        <p:nvSpPr>
          <p:cNvPr id="8"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latin typeface="メイリオ" panose="020B0604030504040204" pitchFamily="50" charset="-128"/>
                <a:ea typeface="メイリオ" panose="020B0604030504040204" pitchFamily="50" charset="-128"/>
              </a:rPr>
              <a:t>Copyright © 2020 Trend Micro Incorporated. All rights reserved. </a:t>
            </a:r>
            <a:endParaRPr lang="en-US" altLang="ja-JP" sz="800" dirty="0">
              <a:solidFill>
                <a:schemeClr val="tx1">
                  <a:lumMod val="60000"/>
                  <a:lumOff val="40000"/>
                </a:schemeClr>
              </a:solidFill>
              <a:latin typeface="メイリオ" panose="020B0604030504040204" pitchFamily="50" charset="-128"/>
              <a:ea typeface="メイリオ" panose="020B0604030504040204" pitchFamily="50" charset="-128"/>
            </a:endParaRPr>
          </a:p>
        </p:txBody>
      </p:sp>
      <p:pic>
        <p:nvPicPr>
          <p:cNvPr id="9" name="図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02353" y="4686301"/>
            <a:ext cx="914400" cy="307553"/>
          </a:xfrm>
          <a:prstGeom prst="rect">
            <a:avLst/>
          </a:prstGeom>
        </p:spPr>
      </p:pic>
      <p:sp>
        <p:nvSpPr>
          <p:cNvPr id="4" name="フッター プレースホルダー 3"/>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610496181"/>
      </p:ext>
    </p:extLst>
  </p:cSld>
  <p:clrMapOvr>
    <a:masterClrMapping/>
  </p:clrMapOvr>
  <p:timing>
    <p:tnLst>
      <p:par>
        <p:cTn id="1" dur="indefinite" restart="never" nodeType="tmRoot"/>
      </p:par>
    </p:tnLst>
  </p:timing>
  <p:hf sldNum="0"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Divider_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15891F8-E447-A546-BAEE-47CF95BA043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5" name="Rectangle 4">
            <a:extLst>
              <a:ext uri="{FF2B5EF4-FFF2-40B4-BE49-F238E27FC236}">
                <a16:creationId xmlns:a16="http://schemas.microsoft.com/office/drawing/2014/main" id="{77A0730E-0A3F-624E-9861-371F4B521267}"/>
              </a:ext>
            </a:extLst>
          </p:cNvPr>
          <p:cNvSpPr/>
          <p:nvPr userDrawn="1"/>
        </p:nvSpPr>
        <p:spPr>
          <a:xfrm>
            <a:off x="8056347" y="4716232"/>
            <a:ext cx="908648" cy="3574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latin typeface="メイリオ" panose="020B0604030504040204" pitchFamily="50" charset="-128"/>
            </a:endParaRPr>
          </a:p>
        </p:txBody>
      </p:sp>
      <p:cxnSp>
        <p:nvCxnSpPr>
          <p:cNvPr id="6" name="Straight Arrow Connector 5"/>
          <p:cNvCxnSpPr/>
          <p:nvPr userDrawn="1"/>
        </p:nvCxnSpPr>
        <p:spPr>
          <a:xfrm>
            <a:off x="711200" y="4830764"/>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593265" y="1439863"/>
            <a:ext cx="6858000" cy="1784012"/>
          </a:xfrm>
        </p:spPr>
        <p:txBody>
          <a:bodyPr bIns="91440" anchor="b"/>
          <a:lstStyle>
            <a:lvl1pPr algn="l">
              <a:defRPr sz="3600" b="0" cap="none">
                <a:solidFill>
                  <a:schemeClr val="tx2"/>
                </a:solidFill>
                <a:latin typeface="メイリオ" panose="020B0604030504040204" pitchFamily="50" charset="-128"/>
                <a:cs typeface="メイリオ" panose="020B0604030504040204" pitchFamily="50" charset="-128"/>
              </a:defRPr>
            </a:lvl1pPr>
          </a:lstStyle>
          <a:p>
            <a:r>
              <a:rPr lang="en-US" dirty="0"/>
              <a:t>Click to edit </a:t>
            </a:r>
            <a:br>
              <a:rPr lang="en-US" dirty="0"/>
            </a:br>
            <a:r>
              <a:rPr lang="en-US" dirty="0"/>
              <a:t>divider style</a:t>
            </a:r>
          </a:p>
        </p:txBody>
      </p:sp>
      <p:sp>
        <p:nvSpPr>
          <p:cNvPr id="3" name="Text Placeholder 2"/>
          <p:cNvSpPr>
            <a:spLocks noGrp="1"/>
          </p:cNvSpPr>
          <p:nvPr>
            <p:ph type="body" idx="1"/>
          </p:nvPr>
        </p:nvSpPr>
        <p:spPr>
          <a:xfrm>
            <a:off x="593265" y="3223875"/>
            <a:ext cx="6858000" cy="755454"/>
          </a:xfrm>
        </p:spPr>
        <p:txBody>
          <a:bodyPr tIns="91440">
            <a:normAutofit/>
          </a:bodyPr>
          <a:lstStyle>
            <a:lvl1pPr marL="0" indent="0">
              <a:buNone/>
              <a:defRPr sz="1600" cap="all">
                <a:solidFill>
                  <a:schemeClr val="tx1">
                    <a:lumMod val="60000"/>
                    <a:lumOff val="40000"/>
                  </a:schemeClr>
                </a:solidFill>
                <a:latin typeface="メイリオ" panose="020B0604030504040204" pitchFamily="50" charset="-128"/>
                <a:cs typeface="メイリオ" panose="020B0604030504040204" pitchFamily="50" charset="-128"/>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dirty="0"/>
              <a:t>Edit Master text styles</a:t>
            </a:r>
          </a:p>
        </p:txBody>
      </p:sp>
      <p:cxnSp>
        <p:nvCxnSpPr>
          <p:cNvPr id="14" name="Straight Connector 13">
            <a:extLst>
              <a:ext uri="{FF2B5EF4-FFF2-40B4-BE49-F238E27FC236}">
                <a16:creationId xmlns:a16="http://schemas.microsoft.com/office/drawing/2014/main" id="{2C7A1DE3-9448-BE45-BC9B-B095C3273ECF}"/>
              </a:ext>
            </a:extLst>
          </p:cNvPr>
          <p:cNvCxnSpPr>
            <a:cxnSpLocks/>
          </p:cNvCxnSpPr>
          <p:nvPr userDrawn="1"/>
        </p:nvCxnSpPr>
        <p:spPr>
          <a:xfrm>
            <a:off x="593266" y="3216516"/>
            <a:ext cx="3257438" cy="0"/>
          </a:xfrm>
          <a:prstGeom prst="line">
            <a:avLst/>
          </a:prstGeom>
          <a:ln w="12700">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423317E2-83EA-AD42-BD44-8C748644EED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auto">
          <a:xfrm>
            <a:off x="8051323" y="4740397"/>
            <a:ext cx="908648" cy="31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フッター プレースホルダー 3"/>
          <p:cNvSpPr>
            <a:spLocks noGrp="1"/>
          </p:cNvSpPr>
          <p:nvPr>
            <p:ph type="ftr" sz="quarter" idx="10"/>
          </p:nvPr>
        </p:nvSpPr>
        <p:spPr>
          <a:xfrm>
            <a:off x="3124200" y="6356351"/>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lang="ja-JP" altLang="en-US" dirty="0"/>
          </a:p>
        </p:txBody>
      </p:sp>
      <p:sp>
        <p:nvSpPr>
          <p:cNvPr id="12" name="TextBox 4"/>
          <p:cNvSpPr txBox="1">
            <a:spLocks noChangeArrowheads="1"/>
          </p:cNvSpPr>
          <p:nvPr userDrawn="1"/>
        </p:nvSpPr>
        <p:spPr bwMode="auto">
          <a:xfrm>
            <a:off x="835026" y="4779963"/>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US" altLang="ja-JP"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Copyright © 2020 Trend Micro Incorporated. All Rights Reserved.</a:t>
            </a:r>
            <a:endParaRPr lang="en-US" altLang="en-US" sz="800" kern="1200" dirty="0">
              <a:solidFill>
                <a:schemeClr val="accent1">
                  <a:lumMod val="50000"/>
                </a:schemeClr>
              </a:solidFill>
              <a:latin typeface="メイリオ" panose="020B0604030504040204" pitchFamily="50" charset="-128"/>
              <a:ea typeface="メイリオ" panose="020B0604030504040204" pitchFamily="50" charset="-128"/>
              <a:cs typeface="ＭＳ Ｐゴシック" charset="0"/>
            </a:endParaRPr>
          </a:p>
        </p:txBody>
      </p:sp>
      <p:sp>
        <p:nvSpPr>
          <p:cNvPr id="13" name="TextBox 5"/>
          <p:cNvSpPr txBox="1">
            <a:spLocks noChangeArrowheads="1"/>
          </p:cNvSpPr>
          <p:nvPr userDrawn="1"/>
        </p:nvSpPr>
        <p:spPr bwMode="auto">
          <a:xfrm>
            <a:off x="457201"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644033310"/>
      </p:ext>
    </p:extLst>
  </p:cSld>
  <p:clrMapOvr>
    <a:masterClrMapping/>
  </p:clrMapOvr>
  <p:timing>
    <p:tnLst>
      <p:par>
        <p:cTn id="1" dur="indefinite" restart="never" nodeType="tmRoot"/>
      </p:par>
    </p:tnLst>
  </p:timing>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タイトル＆本文（標準）">
    <p:spTree>
      <p:nvGrpSpPr>
        <p:cNvPr id="1" name=""/>
        <p:cNvGrpSpPr/>
        <p:nvPr/>
      </p:nvGrpSpPr>
      <p:grpSpPr>
        <a:xfrm>
          <a:off x="0" y="0"/>
          <a:ext cx="0" cy="0"/>
          <a:chOff x="0" y="0"/>
          <a:chExt cx="0" cy="0"/>
        </a:xfrm>
      </p:grpSpPr>
      <p:sp>
        <p:nvSpPr>
          <p:cNvPr id="4" name="Rectangle 3"/>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solidFill>
                <a:srgbClr val="FFFFFF"/>
              </a:solidFill>
              <a:latin typeface="Calibri" charset="0"/>
              <a:ea typeface="メイリオ" panose="020B0604030504040204" pitchFamily="50" charset="-128"/>
              <a:cs typeface="ＭＳ Ｐゴシック" charset="0"/>
            </a:endParaRPr>
          </a:p>
        </p:txBody>
      </p:sp>
      <p:cxnSp>
        <p:nvCxnSpPr>
          <p:cNvPr id="5" name="Straight Arrow Connector 4"/>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7" name="TextBox 6"/>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97D2F0C-4A77-AD41-AF9F-264D887F88E7}" type="slidenum">
              <a:rPr lang="en-US" sz="800" smtClean="0">
                <a:solidFill>
                  <a:srgbClr val="7F7F7F"/>
                </a:solidFill>
                <a:ea typeface="メイリオ" panose="020B0604030504040204" pitchFamily="50" charset="-128"/>
              </a:rPr>
              <a:pPr eaLnBrk="1" hangingPunct="1">
                <a:defRPr/>
              </a:pPr>
              <a:t>‹#›</a:t>
            </a:fld>
            <a:endParaRPr lang="en-US" sz="800" dirty="0" smtClean="0">
              <a:solidFill>
                <a:srgbClr val="7F7F7F"/>
              </a:solidFill>
              <a:ea typeface="メイリオ" panose="020B0604030504040204" pitchFamily="50" charset="-128"/>
            </a:endParaRPr>
          </a:p>
        </p:txBody>
      </p:sp>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11"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ea typeface="メイリオ" panose="020B0604030504040204" pitchFamily="50" charset="-128"/>
              </a:rPr>
              <a:t>Copyright © 2020 Trend Micro Incorporated. All rights reserved. </a:t>
            </a:r>
            <a:endParaRPr lang="en-US" altLang="ja-JP" sz="800" dirty="0">
              <a:solidFill>
                <a:schemeClr val="tx1">
                  <a:lumMod val="60000"/>
                  <a:lumOff val="40000"/>
                </a:schemeClr>
              </a:solidFill>
              <a:ea typeface="メイリオ" panose="020B0604030504040204" pitchFamily="50" charset="-128"/>
            </a:endParaRPr>
          </a:p>
        </p:txBody>
      </p:sp>
      <p:pic>
        <p:nvPicPr>
          <p:cNvPr id="9" name="図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02353" y="4686301"/>
            <a:ext cx="914400" cy="307553"/>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2691820156"/>
      </p:ext>
    </p:extLst>
  </p:cSld>
  <p:clrMapOvr>
    <a:masterClrMapping/>
  </p:clrMapOvr>
  <p:timing>
    <p:tnLst>
      <p:par>
        <p:cTn id="1" dur="indefinite" restart="never" nodeType="tmRoot"/>
      </p:par>
    </p:tnLst>
  </p:timing>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共通利用レイアウト">
    <p:spTree>
      <p:nvGrpSpPr>
        <p:cNvPr id="1" name=""/>
        <p:cNvGrpSpPr/>
        <p:nvPr/>
      </p:nvGrpSpPr>
      <p:grpSpPr>
        <a:xfrm>
          <a:off x="0" y="0"/>
          <a:ext cx="0" cy="0"/>
          <a:chOff x="0" y="0"/>
          <a:chExt cx="0" cy="0"/>
        </a:xfrm>
      </p:grpSpPr>
      <p:sp>
        <p:nvSpPr>
          <p:cNvPr id="3" name="Rectangle 2"/>
          <p:cNvSpPr/>
          <p:nvPr userDrawn="1"/>
        </p:nvSpPr>
        <p:spPr>
          <a:xfrm>
            <a:off x="4" y="4686301"/>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cxnSp>
        <p:nvCxnSpPr>
          <p:cNvPr id="4" name="Straight Arrow Connector 3"/>
          <p:cNvCxnSpPr/>
          <p:nvPr userDrawn="1"/>
        </p:nvCxnSpPr>
        <p:spPr>
          <a:xfrm>
            <a:off x="711200" y="4830765"/>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userDrawn="1"/>
        </p:nvSpPr>
        <p:spPr bwMode="auto">
          <a:xfrm>
            <a:off x="457204"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smtClean="0">
              <a:solidFill>
                <a:srgbClr val="7F7F7F"/>
              </a:solidFill>
            </a:endParaRPr>
          </a:p>
        </p:txBody>
      </p:sp>
      <p:sp>
        <p:nvSpPr>
          <p:cNvPr id="2" name="Title 1"/>
          <p:cNvSpPr>
            <a:spLocks noGrp="1"/>
          </p:cNvSpPr>
          <p:nvPr>
            <p:ph type="title"/>
          </p:nvPr>
        </p:nvSpPr>
        <p:spPr>
          <a:xfrm>
            <a:off x="382592" y="250002"/>
            <a:ext cx="8004175" cy="531359"/>
          </a:xfrm>
        </p:spPr>
        <p:txBody>
          <a:bodyPr lIns="0" tIns="0" rIns="0" bIns="91440" anchor="b"/>
          <a:lstStyle>
            <a:lvl1pPr>
              <a:defRPr sz="3600">
                <a:solidFill>
                  <a:schemeClr val="tx2"/>
                </a:solidFill>
              </a:defRPr>
            </a:lvl1pPr>
          </a:lstStyle>
          <a:p>
            <a:r>
              <a:rPr lang="en-US" smtClean="0"/>
              <a:t>Click to edit Master title style</a:t>
            </a:r>
            <a:endParaRPr lang="en-US" dirty="0"/>
          </a:p>
        </p:txBody>
      </p:sp>
      <p:sp>
        <p:nvSpPr>
          <p:cNvPr id="10"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rPr>
              <a:t>Copyright © 2020 Trend Micro Incorporated. All rights reserved. </a:t>
            </a:r>
            <a:endParaRPr lang="en-US" altLang="ja-JP" sz="800" dirty="0">
              <a:solidFill>
                <a:schemeClr val="tx1">
                  <a:lumMod val="60000"/>
                  <a:lumOff val="40000"/>
                </a:schemeClr>
              </a:solidFill>
            </a:endParaRPr>
          </a:p>
        </p:txBody>
      </p:sp>
      <p:pic>
        <p:nvPicPr>
          <p:cNvPr id="9" name="図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69266" y="4765112"/>
            <a:ext cx="871537" cy="293136"/>
          </a:xfrm>
          <a:prstGeom prst="rect">
            <a:avLst/>
          </a:prstGeom>
        </p:spPr>
      </p:pic>
      <p:sp>
        <p:nvSpPr>
          <p:cNvPr id="5" name="フッター プレースホルダー 4"/>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784078316"/>
      </p:ext>
    </p:extLst>
  </p:cSld>
  <p:clrMapOvr>
    <a:masterClrMapping/>
  </p:clrMapOvr>
  <p:timing>
    <p:tnLst>
      <p:par>
        <p:cTn id="1" dur="indefinite" restart="never" nodeType="tmRoot"/>
      </p:par>
    </p:tnLst>
  </p:timing>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タイトルのみ">
    <p:spTree>
      <p:nvGrpSpPr>
        <p:cNvPr id="1" name=""/>
        <p:cNvGrpSpPr/>
        <p:nvPr/>
      </p:nvGrpSpPr>
      <p:grpSpPr>
        <a:xfrm>
          <a:off x="0" y="0"/>
          <a:ext cx="0" cy="0"/>
          <a:chOff x="0" y="0"/>
          <a:chExt cx="0" cy="0"/>
        </a:xfrm>
      </p:grpSpPr>
      <p:sp>
        <p:nvSpPr>
          <p:cNvPr id="3" name="Rectangle 2"/>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cxnSp>
        <p:nvCxnSpPr>
          <p:cNvPr id="4" name="Straight Arrow Connector 3"/>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smtClean="0">
              <a:solidFill>
                <a:srgbClr val="7F7F7F"/>
              </a:solidFill>
            </a:endParaRPr>
          </a:p>
        </p:txBody>
      </p:sp>
      <p:sp>
        <p:nvSpPr>
          <p:cNvPr id="2" name="Title 1"/>
          <p:cNvSpPr>
            <a:spLocks noGrp="1"/>
          </p:cNvSpPr>
          <p:nvPr>
            <p:ph type="title"/>
          </p:nvPr>
        </p:nvSpPr>
        <p:spPr>
          <a:xfrm>
            <a:off x="573088" y="371920"/>
            <a:ext cx="8004175" cy="531359"/>
          </a:xfrm>
        </p:spPr>
        <p:txBody>
          <a:bodyPr lIns="0" tIns="0" rIns="0" bIns="91440" anchor="b"/>
          <a:lstStyle>
            <a:lvl1pPr>
              <a:defRPr sz="3600">
                <a:solidFill>
                  <a:schemeClr val="tx2"/>
                </a:solidFill>
              </a:defRPr>
            </a:lvl1pPr>
          </a:lstStyle>
          <a:p>
            <a:r>
              <a:rPr lang="ja-JP" altLang="en-US" smtClean="0"/>
              <a:t>マスター タイトルの書式設定</a:t>
            </a:r>
            <a:endParaRPr lang="en-US" dirty="0"/>
          </a:p>
        </p:txBody>
      </p:sp>
      <p:sp>
        <p:nvSpPr>
          <p:cNvPr id="10"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rgbClr val="4D4D4F">
                    <a:lumMod val="60000"/>
                    <a:lumOff val="40000"/>
                  </a:srgbClr>
                </a:solidFill>
              </a:rPr>
              <a:t>Copyright © 2019 Trend Micro Incorporated. All rights reserved. </a:t>
            </a:r>
            <a:endParaRPr lang="en-US" altLang="ja-JP" sz="800" dirty="0">
              <a:solidFill>
                <a:srgbClr val="4D4D4F">
                  <a:lumMod val="60000"/>
                  <a:lumOff val="40000"/>
                </a:srgbClr>
              </a:solidFill>
            </a:endParaRPr>
          </a:p>
        </p:txBody>
      </p:sp>
      <p:pic>
        <p:nvPicPr>
          <p:cNvPr id="8" name="図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02353" y="4686301"/>
            <a:ext cx="914400" cy="307553"/>
          </a:xfrm>
          <a:prstGeom prst="rect">
            <a:avLst/>
          </a:prstGeom>
        </p:spPr>
      </p:pic>
      <p:sp>
        <p:nvSpPr>
          <p:cNvPr id="5" name="フッター プレースホルダー 4"/>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4097460413"/>
      </p:ext>
    </p:extLst>
  </p:cSld>
  <p:clrMapOvr>
    <a:masterClrMapping/>
  </p:clrMapOvr>
  <p:timing>
    <p:tnLst>
      <p:par>
        <p:cTn id="1" dur="indefinite" restart="never" nodeType="tmRoot"/>
      </p:par>
    </p:tnLst>
  </p:timing>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Text - Title Only - op1">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266E91-7610-2E41-9CD5-D9A6B56D547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86250"/>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altLang="ja-JP" sz="800" b="0" i="0" u="none" strike="noStrike" kern="1200" dirty="0" smtClean="0">
                <a:solidFill>
                  <a:schemeClr val="accent1">
                    <a:lumMod val="50000"/>
                  </a:schemeClr>
                </a:solidFill>
                <a:effectLst/>
                <a:latin typeface="Calibri" charset="0"/>
                <a:ea typeface="ＭＳ Ｐゴシック" charset="-128"/>
                <a:cs typeface="ＭＳ Ｐゴシック" charset="0"/>
              </a:rPr>
              <a:t>2020</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sp>
        <p:nvSpPr>
          <p:cNvPr id="12" name="Title 1">
            <a:extLst>
              <a:ext uri="{FF2B5EF4-FFF2-40B4-BE49-F238E27FC236}">
                <a16:creationId xmlns:a16="http://schemas.microsoft.com/office/drawing/2014/main" id="{DDAC86A0-AFF4-9B49-9A22-6EAA42C68E48}"/>
              </a:ext>
            </a:extLst>
          </p:cNvPr>
          <p:cNvSpPr>
            <a:spLocks noGrp="1"/>
          </p:cNvSpPr>
          <p:nvPr>
            <p:ph type="title" hasCustomPrompt="1"/>
          </p:nvPr>
        </p:nvSpPr>
        <p:spPr>
          <a:xfrm>
            <a:off x="307539" y="239944"/>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dirty="0" smtClean="0"/>
              <a:t>マスタータイトルスタイルを編集</a:t>
            </a:r>
            <a:endParaRPr lang="en-US" dirty="0"/>
          </a:p>
        </p:txBody>
      </p:sp>
      <p:pic>
        <p:nvPicPr>
          <p:cNvPr id="11" name="Picture 10"/>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218070853"/>
      </p:ext>
    </p:extLst>
  </p:cSld>
  <p:clrMapOvr>
    <a:masterClrMapping/>
  </p:clrMapOvr>
  <p:timing>
    <p:tnLst>
      <p:par>
        <p:cTn id="1" dur="indefinite" restart="never" nodeType="tmRoot"/>
      </p:par>
    </p:tnLst>
  </p:timing>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Slide - op2">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46C54C-7AA1-5449-AFAA-91A6D9A6B8C8}"/>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5" name="Straight Connector 14">
            <a:extLst>
              <a:ext uri="{FF2B5EF4-FFF2-40B4-BE49-F238E27FC236}">
                <a16:creationId xmlns:a16="http://schemas.microsoft.com/office/drawing/2014/main" id="{1C87479A-21F5-2F4D-AEAF-44CFA22AE935}"/>
              </a:ext>
            </a:extLst>
          </p:cNvPr>
          <p:cNvCxnSpPr/>
          <p:nvPr userDrawn="1"/>
        </p:nvCxnSpPr>
        <p:spPr>
          <a:xfrm>
            <a:off x="457200" y="4129361"/>
            <a:ext cx="262550" cy="0"/>
          </a:xfrm>
          <a:prstGeom prst="line">
            <a:avLst/>
          </a:prstGeom>
          <a:ln w="25400">
            <a:solidFill>
              <a:schemeClr val="tx2"/>
            </a:solidFill>
            <a:prstDash val="solid"/>
          </a:ln>
          <a:effectLst/>
        </p:spPr>
        <p:style>
          <a:lnRef idx="2">
            <a:schemeClr val="accent1"/>
          </a:lnRef>
          <a:fillRef idx="0">
            <a:schemeClr val="accent1"/>
          </a:fillRef>
          <a:effectRef idx="1">
            <a:schemeClr val="accent1"/>
          </a:effectRef>
          <a:fontRef idx="minor">
            <a:schemeClr val="tx1"/>
          </a:fontRef>
        </p:style>
      </p:cxnSp>
      <p:sp>
        <p:nvSpPr>
          <p:cNvPr id="8" name="Title 1">
            <a:extLst>
              <a:ext uri="{FF2B5EF4-FFF2-40B4-BE49-F238E27FC236}">
                <a16:creationId xmlns:a16="http://schemas.microsoft.com/office/drawing/2014/main" id="{A4AFC2CF-5CDE-6042-A6BC-C70269AC70FA}"/>
              </a:ext>
            </a:extLst>
          </p:cNvPr>
          <p:cNvSpPr>
            <a:spLocks noGrp="1"/>
          </p:cNvSpPr>
          <p:nvPr>
            <p:ph type="ctrTitle" hasCustomPrompt="1"/>
          </p:nvPr>
        </p:nvSpPr>
        <p:spPr>
          <a:xfrm>
            <a:off x="457200" y="1116000"/>
            <a:ext cx="3975811" cy="2923044"/>
          </a:xfrm>
        </p:spPr>
        <p:txBody>
          <a:bodyPr lIns="0" rIns="0" rtlCol="0" anchor="b">
            <a:noAutofit/>
          </a:bodyPr>
          <a:lstStyle>
            <a:lvl1pPr>
              <a:lnSpc>
                <a:spcPct val="80000"/>
              </a:lnSpc>
              <a:defRPr lang="en-US" sz="4000" b="1" i="0" baseline="0" dirty="0">
                <a:solidFill>
                  <a:schemeClr val="tx2"/>
                </a:solidFill>
                <a:latin typeface="游ゴシック" panose="020B0400000000000000" pitchFamily="50" charset="-128"/>
                <a:ea typeface="游ゴシック" panose="020B0400000000000000" pitchFamily="50" charset="-128"/>
                <a:cs typeface="游ゴシック" panose="020B0400000000000000" pitchFamily="50" charset="-128"/>
              </a:defRPr>
            </a:lvl1pPr>
          </a:lstStyle>
          <a:p>
            <a:pPr lvl="0"/>
            <a:r>
              <a:rPr lang="en-US" dirty="0" smtClean="0"/>
              <a:t>Click to edit master title style</a:t>
            </a:r>
            <a:endParaRPr lang="en-US" dirty="0"/>
          </a:p>
        </p:txBody>
      </p:sp>
      <p:sp>
        <p:nvSpPr>
          <p:cNvPr id="10" name="Subtitle 2">
            <a:extLst>
              <a:ext uri="{FF2B5EF4-FFF2-40B4-BE49-F238E27FC236}">
                <a16:creationId xmlns:a16="http://schemas.microsoft.com/office/drawing/2014/main" id="{20FF7F60-504E-984A-834C-1558EDE9146D}"/>
              </a:ext>
            </a:extLst>
          </p:cNvPr>
          <p:cNvSpPr>
            <a:spLocks noGrp="1"/>
          </p:cNvSpPr>
          <p:nvPr>
            <p:ph type="subTitle" idx="1" hasCustomPrompt="1"/>
          </p:nvPr>
        </p:nvSpPr>
        <p:spPr>
          <a:xfrm>
            <a:off x="457199" y="4257612"/>
            <a:ext cx="3975811" cy="524993"/>
          </a:xfrm>
        </p:spPr>
        <p:txBody>
          <a:bodyPr lIns="0" rIns="0" rtlCol="0">
            <a:normAutofit/>
          </a:bodyPr>
          <a:lstStyle>
            <a:lvl1pPr marL="0" indent="0">
              <a:buNone/>
              <a:defRPr lang="en-US" sz="1400" baseline="0" dirty="0">
                <a:solidFill>
                  <a:schemeClr val="tx1"/>
                </a:solidFill>
                <a:latin typeface="游ゴシック" panose="020B0400000000000000" pitchFamily="50" charset="-128"/>
                <a:ea typeface="游ゴシック" panose="020B0400000000000000" pitchFamily="50" charset="-128"/>
              </a:defRPr>
            </a:lvl1pPr>
          </a:lstStyle>
          <a:p>
            <a:pPr lvl="0"/>
            <a:r>
              <a:rPr lang="en-US" dirty="0"/>
              <a:t>Click to edit Master subtitle style.</a:t>
            </a:r>
          </a:p>
        </p:txBody>
      </p:sp>
      <p:pic>
        <p:nvPicPr>
          <p:cNvPr id="12" name="Picture 11"/>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75488" y="365760"/>
            <a:ext cx="1362456" cy="458694"/>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2828790186"/>
      </p:ext>
    </p:extLst>
  </p:cSld>
  <p:clrMapOvr>
    <a:masterClrMapping/>
  </p:clrMapOvr>
  <p:timing>
    <p:tnLst>
      <p:par>
        <p:cTn id="1" dur="indefinite" restart="never" nodeType="tmRoot"/>
      </p:par>
    </p:tnLst>
  </p:timing>
  <p:hf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ivider Slide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634A750-8617-C043-8509-80418E6CC8F0}"/>
              </a:ext>
            </a:extLst>
          </p:cNvPr>
          <p:cNvPicPr>
            <a:picLocks noChangeAspect="1"/>
          </p:cNvPicPr>
          <p:nvPr userDrawn="1"/>
        </p:nvPicPr>
        <p:blipFill>
          <a:blip r:embed="rId2"/>
          <a:stretch>
            <a:fillRect/>
          </a:stretch>
        </p:blipFill>
        <p:spPr>
          <a:xfrm>
            <a:off x="0" y="0"/>
            <a:ext cx="9144000" cy="5143500"/>
          </a:xfrm>
          <a:prstGeom prst="rect">
            <a:avLst/>
          </a:prstGeom>
        </p:spPr>
      </p:pic>
      <p:cxnSp>
        <p:nvCxnSpPr>
          <p:cNvPr id="18" name="Straight Arrow Connector 17">
            <a:extLst>
              <a:ext uri="{FF2B5EF4-FFF2-40B4-BE49-F238E27FC236}">
                <a16:creationId xmlns:a16="http://schemas.microsoft.com/office/drawing/2014/main" id="{09F1D769-D350-D34E-B689-D678CD9A3908}"/>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ABC2A4A-5495-374A-B6B2-EC4642897AB2}"/>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a:t>
            </a:r>
            <a:r>
              <a:rPr lang="en-US" altLang="ja-JP" sz="800" b="0" i="0" u="none" strike="noStrike" kern="1200" dirty="0" smtClean="0">
                <a:solidFill>
                  <a:schemeClr val="accent1">
                    <a:lumMod val="50000"/>
                  </a:schemeClr>
                </a:solidFill>
                <a:effectLst/>
                <a:latin typeface="Calibri" charset="0"/>
                <a:ea typeface="ＭＳ Ｐゴシック" charset="-128"/>
                <a:cs typeface="ＭＳ Ｐゴシック" charset="0"/>
              </a:rPr>
              <a:t>20</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24" name="TextBox 23">
            <a:extLst>
              <a:ext uri="{FF2B5EF4-FFF2-40B4-BE49-F238E27FC236}">
                <a16:creationId xmlns:a16="http://schemas.microsoft.com/office/drawing/2014/main" id="{D4DFCCAD-9DDE-4B4D-8EE9-C83FB084C980}"/>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sp>
        <p:nvSpPr>
          <p:cNvPr id="26" name="Title 1">
            <a:extLst>
              <a:ext uri="{FF2B5EF4-FFF2-40B4-BE49-F238E27FC236}">
                <a16:creationId xmlns:a16="http://schemas.microsoft.com/office/drawing/2014/main" id="{27ED5BDA-5FB4-E14A-87ED-6167A7AFAF9C}"/>
              </a:ext>
            </a:extLst>
          </p:cNvPr>
          <p:cNvSpPr>
            <a:spLocks noGrp="1"/>
          </p:cNvSpPr>
          <p:nvPr>
            <p:ph type="ctrTitle" hasCustomPrompt="1"/>
          </p:nvPr>
        </p:nvSpPr>
        <p:spPr>
          <a:xfrm>
            <a:off x="457200" y="1957943"/>
            <a:ext cx="5463538" cy="2530478"/>
          </a:xfrm>
        </p:spPr>
        <p:txBody>
          <a:bodyPr lIns="0" rIns="0" rtlCol="0" anchor="b">
            <a:noAutofit/>
          </a:bodyPr>
          <a:lstStyle>
            <a:lvl1pPr>
              <a:lnSpc>
                <a:spcPct val="80000"/>
              </a:lnSpc>
              <a:defRPr lang="en-US" sz="4000" b="1" i="0" baseline="0" dirty="0">
                <a:solidFill>
                  <a:schemeClr val="tx2"/>
                </a:solidFill>
                <a:latin typeface="游ゴシック" panose="020B0400000000000000" pitchFamily="50" charset="-128"/>
                <a:ea typeface="游ゴシック" panose="020B0400000000000000" pitchFamily="50" charset="-128"/>
                <a:cs typeface="游ゴシック" panose="020B0400000000000000" pitchFamily="50" charset="-128"/>
              </a:defRPr>
            </a:lvl1pPr>
          </a:lstStyle>
          <a:p>
            <a:pPr lvl="0"/>
            <a:r>
              <a:rPr lang="en-US" dirty="0" smtClean="0"/>
              <a:t>Click to edit master title style</a:t>
            </a:r>
            <a:endParaRPr lang="en-US" dirty="0"/>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3775678745"/>
      </p:ext>
    </p:extLst>
  </p:cSld>
  <p:clrMapOvr>
    <a:masterClrMapping/>
  </p:clrMapOvr>
  <p:timing>
    <p:tnLst>
      <p:par>
        <p:cTn id="1" dur="indefinite" restart="never" nodeType="tmRoot"/>
      </p:par>
    </p:tnLst>
  </p:timing>
  <p:hf hdr="0" ftr="0" dt="0"/>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ext - Title Onl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CD9B8-5AFB-2B4D-BA95-DF19C8A373E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4" name="Straight Arrow Connector 3"/>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5" name="TextBox 4"/>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2020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6" name="TextBox 5"/>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sp>
        <p:nvSpPr>
          <p:cNvPr id="12" name="Title 1">
            <a:extLst>
              <a:ext uri="{FF2B5EF4-FFF2-40B4-BE49-F238E27FC236}">
                <a16:creationId xmlns:a16="http://schemas.microsoft.com/office/drawing/2014/main" id="{959302AA-1B41-004D-93AD-4F7A5464B9DB}"/>
              </a:ext>
            </a:extLst>
          </p:cNvPr>
          <p:cNvSpPr>
            <a:spLocks noGrp="1"/>
          </p:cNvSpPr>
          <p:nvPr>
            <p:ph type="title"/>
          </p:nvPr>
        </p:nvSpPr>
        <p:spPr>
          <a:xfrm>
            <a:off x="573088" y="371920"/>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smtClean="0"/>
              <a:t>マスター タイトルの書式設定</a:t>
            </a:r>
            <a:endParaRPr lang="en-US" dirty="0"/>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2810060135"/>
      </p:ext>
    </p:extLst>
  </p:cSld>
  <p:clrMapOvr>
    <a:masterClrMapping/>
  </p:clrMapOvr>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Divider_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15891F8-E447-A546-BAEE-47CF95BA043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5" name="Rectangle 4">
            <a:extLst>
              <a:ext uri="{FF2B5EF4-FFF2-40B4-BE49-F238E27FC236}">
                <a16:creationId xmlns:a16="http://schemas.microsoft.com/office/drawing/2014/main" id="{77A0730E-0A3F-624E-9861-371F4B521267}"/>
              </a:ext>
            </a:extLst>
          </p:cNvPr>
          <p:cNvSpPr/>
          <p:nvPr userDrawn="1"/>
        </p:nvSpPr>
        <p:spPr>
          <a:xfrm>
            <a:off x="8056347" y="4716232"/>
            <a:ext cx="908648" cy="3574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latin typeface="メイリオ" panose="020B0604030504040204" pitchFamily="50" charset="-128"/>
            </a:endParaRPr>
          </a:p>
        </p:txBody>
      </p:sp>
      <p:cxnSp>
        <p:nvCxnSpPr>
          <p:cNvPr id="6" name="Straight Arrow Connector 5"/>
          <p:cNvCxnSpPr/>
          <p:nvPr userDrawn="1"/>
        </p:nvCxnSpPr>
        <p:spPr>
          <a:xfrm>
            <a:off x="711200" y="4830764"/>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593265" y="1439863"/>
            <a:ext cx="6858000" cy="1784012"/>
          </a:xfrm>
        </p:spPr>
        <p:txBody>
          <a:bodyPr bIns="91440" anchor="b"/>
          <a:lstStyle>
            <a:lvl1pPr algn="l">
              <a:defRPr sz="3600" b="0" cap="none">
                <a:solidFill>
                  <a:schemeClr val="tx2"/>
                </a:solidFill>
                <a:latin typeface="メイリオ" panose="020B0604030504040204" pitchFamily="50" charset="-128"/>
                <a:cs typeface="メイリオ" panose="020B0604030504040204" pitchFamily="50" charset="-128"/>
              </a:defRPr>
            </a:lvl1pPr>
          </a:lstStyle>
          <a:p>
            <a:r>
              <a:rPr lang="en-US" dirty="0"/>
              <a:t>Click to edit </a:t>
            </a:r>
            <a:br>
              <a:rPr lang="en-US" dirty="0"/>
            </a:br>
            <a:r>
              <a:rPr lang="en-US" dirty="0"/>
              <a:t>divider style</a:t>
            </a:r>
          </a:p>
        </p:txBody>
      </p:sp>
      <p:sp>
        <p:nvSpPr>
          <p:cNvPr id="3" name="Text Placeholder 2"/>
          <p:cNvSpPr>
            <a:spLocks noGrp="1"/>
          </p:cNvSpPr>
          <p:nvPr>
            <p:ph type="body" idx="1"/>
          </p:nvPr>
        </p:nvSpPr>
        <p:spPr>
          <a:xfrm>
            <a:off x="593265" y="3223875"/>
            <a:ext cx="6858000" cy="755454"/>
          </a:xfrm>
        </p:spPr>
        <p:txBody>
          <a:bodyPr tIns="91440">
            <a:normAutofit/>
          </a:bodyPr>
          <a:lstStyle>
            <a:lvl1pPr marL="0" indent="0">
              <a:buNone/>
              <a:defRPr sz="1600" cap="all">
                <a:solidFill>
                  <a:schemeClr val="tx1">
                    <a:lumMod val="60000"/>
                    <a:lumOff val="40000"/>
                  </a:schemeClr>
                </a:solidFill>
                <a:latin typeface="メイリオ" panose="020B0604030504040204" pitchFamily="50" charset="-128"/>
                <a:cs typeface="メイリオ" panose="020B0604030504040204" pitchFamily="50" charset="-128"/>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dirty="0"/>
              <a:t>Edit Master text styles</a:t>
            </a:r>
          </a:p>
        </p:txBody>
      </p:sp>
      <p:cxnSp>
        <p:nvCxnSpPr>
          <p:cNvPr id="14" name="Straight Connector 13">
            <a:extLst>
              <a:ext uri="{FF2B5EF4-FFF2-40B4-BE49-F238E27FC236}">
                <a16:creationId xmlns:a16="http://schemas.microsoft.com/office/drawing/2014/main" id="{2C7A1DE3-9448-BE45-BC9B-B095C3273ECF}"/>
              </a:ext>
            </a:extLst>
          </p:cNvPr>
          <p:cNvCxnSpPr>
            <a:cxnSpLocks/>
          </p:cNvCxnSpPr>
          <p:nvPr userDrawn="1"/>
        </p:nvCxnSpPr>
        <p:spPr>
          <a:xfrm>
            <a:off x="593266" y="3216516"/>
            <a:ext cx="3257438" cy="0"/>
          </a:xfrm>
          <a:prstGeom prst="line">
            <a:avLst/>
          </a:prstGeom>
          <a:ln w="12700">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423317E2-83EA-AD42-BD44-8C748644EED7}"/>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auto">
          <a:xfrm>
            <a:off x="8051323" y="4740397"/>
            <a:ext cx="908648" cy="31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フッター プレースホルダー 3"/>
          <p:cNvSpPr>
            <a:spLocks noGrp="1"/>
          </p:cNvSpPr>
          <p:nvPr>
            <p:ph type="ftr" sz="quarter" idx="10"/>
          </p:nvPr>
        </p:nvSpPr>
        <p:spPr>
          <a:xfrm>
            <a:off x="3124200" y="6356351"/>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lang="ja-JP" altLang="en-US" dirty="0"/>
          </a:p>
        </p:txBody>
      </p:sp>
      <p:sp>
        <p:nvSpPr>
          <p:cNvPr id="12" name="TextBox 4"/>
          <p:cNvSpPr txBox="1">
            <a:spLocks noChangeArrowheads="1"/>
          </p:cNvSpPr>
          <p:nvPr userDrawn="1"/>
        </p:nvSpPr>
        <p:spPr bwMode="auto">
          <a:xfrm>
            <a:off x="835026" y="4779963"/>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US" altLang="ja-JP" sz="800" b="0" i="0" u="none" strike="noStrike" kern="1200" dirty="0" smtClean="0">
                <a:solidFill>
                  <a:schemeClr val="accent1">
                    <a:lumMod val="50000"/>
                  </a:schemeClr>
                </a:solidFill>
                <a:effectLst/>
                <a:latin typeface="メイリオ" panose="020B0604030504040204" pitchFamily="50" charset="-128"/>
                <a:ea typeface="メイリオ" panose="020B0604030504040204" pitchFamily="50" charset="-128"/>
                <a:cs typeface="ＭＳ Ｐゴシック" charset="0"/>
              </a:rPr>
              <a:t>Copyright © 2020 Trend Micro Incorporated. All Rights Reserved.</a:t>
            </a:r>
            <a:endParaRPr lang="en-US" altLang="en-US" sz="800" kern="1200" dirty="0">
              <a:solidFill>
                <a:schemeClr val="accent1">
                  <a:lumMod val="50000"/>
                </a:schemeClr>
              </a:solidFill>
              <a:latin typeface="メイリオ" panose="020B0604030504040204" pitchFamily="50" charset="-128"/>
              <a:ea typeface="メイリオ" panose="020B0604030504040204" pitchFamily="50" charset="-128"/>
              <a:cs typeface="ＭＳ Ｐゴシック" charset="0"/>
            </a:endParaRPr>
          </a:p>
        </p:txBody>
      </p:sp>
      <p:sp>
        <p:nvSpPr>
          <p:cNvPr id="13" name="TextBox 5"/>
          <p:cNvSpPr txBox="1">
            <a:spLocks noChangeArrowheads="1"/>
          </p:cNvSpPr>
          <p:nvPr userDrawn="1"/>
        </p:nvSpPr>
        <p:spPr bwMode="auto">
          <a:xfrm>
            <a:off x="457201"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latin typeface="メイリオ" panose="020B0604030504040204" pitchFamily="50" charset="-128"/>
                <a:ea typeface="メイリオ" panose="020B0604030504040204" pitchFamily="50" charset="-128"/>
              </a:rPr>
              <a:pPr eaLnBrk="1" hangingPunct="1">
                <a:defRPr/>
              </a:pPr>
              <a:t>‹#›</a:t>
            </a:fld>
            <a:endParaRPr lang="en-US" sz="800" dirty="0">
              <a:solidFill>
                <a:srgbClr val="7F7F7F"/>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796402959"/>
      </p:ext>
    </p:extLst>
  </p:cSld>
  <p:clrMapOvr>
    <a:masterClrMapping/>
  </p:clrMapOvr>
  <p:timing>
    <p:tnLst>
      <p:par>
        <p:cTn id="1" dur="indefinite" restart="never" nodeType="tmRoot"/>
      </p:par>
    </p:tnLst>
  </p:timing>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ext - Title and Bullets - op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BBD933C-4AA9-EA42-A30E-06F2951B077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latin typeface="游ゴシック" panose="020B0400000000000000" pitchFamily="50" charset="-128"/>
                <a:ea typeface="游ゴシック" panose="020B0400000000000000" pitchFamily="50" charset="-128"/>
              </a:defRPr>
            </a:lvl1pPr>
          </a:lstStyle>
          <a:p>
            <a:r>
              <a:rPr lang="ja-JP" altLang="en-US"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latin typeface="游ゴシック" panose="020B0400000000000000" pitchFamily="50" charset="-128"/>
                <a:ea typeface="游ゴシック" panose="020B0400000000000000" pitchFamily="50" charset="-128"/>
              </a:defRPr>
            </a:lvl1pPr>
            <a:lvl2pPr>
              <a:buClr>
                <a:schemeClr val="tx2"/>
              </a:buClr>
              <a:defRPr>
                <a:solidFill>
                  <a:schemeClr val="tx1"/>
                </a:solidFill>
                <a:latin typeface="游ゴシック" panose="020B0400000000000000" pitchFamily="50" charset="-128"/>
                <a:ea typeface="游ゴシック" panose="020B0400000000000000" pitchFamily="50" charset="-128"/>
              </a:defRPr>
            </a:lvl2pPr>
            <a:lvl3pPr>
              <a:buClr>
                <a:schemeClr val="tx2"/>
              </a:buClr>
              <a:defRPr>
                <a:solidFill>
                  <a:schemeClr val="tx1"/>
                </a:solidFill>
                <a:latin typeface="游ゴシック" panose="020B0400000000000000" pitchFamily="50" charset="-128"/>
                <a:ea typeface="游ゴシック" panose="020B0400000000000000" pitchFamily="50" charset="-128"/>
              </a:defRPr>
            </a:lvl3pPr>
            <a:lvl4pPr>
              <a:buClr>
                <a:schemeClr val="tx2"/>
              </a:buClr>
              <a:defRPr>
                <a:solidFill>
                  <a:schemeClr val="tx1"/>
                </a:solidFill>
                <a:latin typeface="游ゴシック" panose="020B0400000000000000" pitchFamily="50" charset="-128"/>
                <a:ea typeface="游ゴシック" panose="020B0400000000000000" pitchFamily="50" charset="-128"/>
              </a:defRPr>
            </a:lvl4pPr>
            <a:lvl5pPr>
              <a:buClr>
                <a:schemeClr val="tx2"/>
              </a:buClr>
              <a:defRPr>
                <a:solidFill>
                  <a:schemeClr val="tx1"/>
                </a:solidFill>
                <a:latin typeface="游ゴシック" panose="020B0400000000000000" pitchFamily="50" charset="-128"/>
                <a:ea typeface="游ゴシック" panose="020B0400000000000000" pitchFamily="50" charset="-128"/>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cxnSp>
        <p:nvCxnSpPr>
          <p:cNvPr id="14" name="Straight Arrow Connector 13">
            <a:extLst>
              <a:ext uri="{FF2B5EF4-FFF2-40B4-BE49-F238E27FC236}">
                <a16:creationId xmlns:a16="http://schemas.microsoft.com/office/drawing/2014/main" id="{A2A759EA-69A7-3C42-A381-6F2D45DC2B9F}"/>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0E36EFF-ADDA-654F-B759-A1EE69432F8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2020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16" name="TextBox 15">
            <a:extLst>
              <a:ext uri="{FF2B5EF4-FFF2-40B4-BE49-F238E27FC236}">
                <a16:creationId xmlns:a16="http://schemas.microsoft.com/office/drawing/2014/main" id="{3201FDF4-CCC7-CC4F-BEFC-79B0F3A34FFD}"/>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pic>
        <p:nvPicPr>
          <p:cNvPr id="13" name="Picture 12"/>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2286176919"/>
      </p:ext>
    </p:extLst>
  </p:cSld>
  <p:clrMapOvr>
    <a:masterClrMapping/>
  </p:clrMapOvr>
  <p:timing>
    <p:tnLst>
      <p:par>
        <p:cTn id="1" dur="indefinite" restart="never" nodeType="tmRoot"/>
      </p:par>
    </p:tnLst>
  </p:timing>
  <p:hf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type="blank" preserve="1">
  <p:cSld name="Text - Blank - op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CACA528-3A85-EF49-8F81-EFB56D8E694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92551"/>
            <a:ext cx="9144000" cy="857250"/>
          </a:xfrm>
          <a:prstGeom prst="rect">
            <a:avLst/>
          </a:prstGeom>
        </p:spPr>
      </p:pic>
      <p:cxnSp>
        <p:nvCxnSpPr>
          <p:cNvPr id="11" name="Straight Arrow Connector 10">
            <a:extLst>
              <a:ext uri="{FF2B5EF4-FFF2-40B4-BE49-F238E27FC236}">
                <a16:creationId xmlns:a16="http://schemas.microsoft.com/office/drawing/2014/main" id="{88BB49DB-D03E-D940-996F-EA05C24442EA}"/>
              </a:ext>
            </a:extLst>
          </p:cNvPr>
          <p:cNvCxnSpPr/>
          <p:nvPr userDrawn="1"/>
        </p:nvCxnSpPr>
        <p:spPr>
          <a:xfrm>
            <a:off x="711200" y="4749286"/>
            <a:ext cx="0" cy="184150"/>
          </a:xfrm>
          <a:prstGeom prst="straightConnector1">
            <a:avLst/>
          </a:prstGeom>
          <a:ln w="12700">
            <a:solidFill>
              <a:schemeClr val="tx2"/>
            </a:solidFill>
            <a:prstDash val="solid"/>
            <a:tailEnd type="none"/>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8C194926-420A-6D48-977A-9EDF87241AEB}"/>
              </a:ext>
            </a:extLst>
          </p:cNvPr>
          <p:cNvSpPr txBox="1">
            <a:spLocks noChangeArrowheads="1"/>
          </p:cNvSpPr>
          <p:nvPr userDrawn="1"/>
        </p:nvSpPr>
        <p:spPr bwMode="auto">
          <a:xfrm>
            <a:off x="907449" y="4698486"/>
            <a:ext cx="153035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eaLnBrk="1" hangingPunct="1">
              <a:defRPr/>
            </a:pP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 </a:t>
            </a:r>
            <a:r>
              <a:rPr lang="en-CA" sz="800" b="0" i="0" u="none" strike="noStrike" kern="1200" dirty="0" smtClean="0">
                <a:solidFill>
                  <a:schemeClr val="accent1">
                    <a:lumMod val="50000"/>
                  </a:schemeClr>
                </a:solidFill>
                <a:effectLst/>
                <a:latin typeface="Calibri" charset="0"/>
                <a:ea typeface="ＭＳ Ｐゴシック" charset="-128"/>
                <a:cs typeface="ＭＳ Ｐゴシック" charset="0"/>
              </a:rPr>
              <a:t>2020 </a:t>
            </a:r>
            <a:r>
              <a:rPr lang="en-CA" sz="800" b="0" i="0" u="none" strike="noStrike" kern="1200" dirty="0">
                <a:solidFill>
                  <a:schemeClr val="accent1">
                    <a:lumMod val="50000"/>
                  </a:schemeClr>
                </a:solidFill>
                <a:effectLst/>
                <a:latin typeface="Calibri" charset="0"/>
                <a:ea typeface="ＭＳ Ｐゴシック" charset="-128"/>
                <a:cs typeface="ＭＳ Ｐゴシック" charset="0"/>
              </a:rPr>
              <a:t>Trend Micro Inc.</a:t>
            </a:r>
            <a:endParaRPr lang="en-US" altLang="en-US" sz="800" dirty="0">
              <a:solidFill>
                <a:schemeClr val="accent1">
                  <a:lumMod val="50000"/>
                </a:schemeClr>
              </a:solidFill>
              <a:cs typeface="+mn-cs"/>
            </a:endParaRPr>
          </a:p>
        </p:txBody>
      </p:sp>
      <p:sp>
        <p:nvSpPr>
          <p:cNvPr id="13" name="TextBox 12">
            <a:extLst>
              <a:ext uri="{FF2B5EF4-FFF2-40B4-BE49-F238E27FC236}">
                <a16:creationId xmlns:a16="http://schemas.microsoft.com/office/drawing/2014/main" id="{819AE407-E17D-DE44-AF19-C0490E559933}"/>
              </a:ext>
            </a:extLst>
          </p:cNvPr>
          <p:cNvSpPr txBox="1">
            <a:spLocks noChangeArrowheads="1"/>
          </p:cNvSpPr>
          <p:nvPr userDrawn="1"/>
        </p:nvSpPr>
        <p:spPr bwMode="auto">
          <a:xfrm>
            <a:off x="457200" y="4698486"/>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54965D2-80C0-1A45-9A24-F6B60E31FA3F}" type="slidenum">
              <a:rPr lang="en-US" sz="800" smtClean="0">
                <a:solidFill>
                  <a:srgbClr val="7F7F7F"/>
                </a:solidFill>
              </a:rPr>
              <a:pPr eaLnBrk="1" hangingPunct="1">
                <a:defRPr/>
              </a:pPr>
              <a:t>‹#›</a:t>
            </a:fld>
            <a:endParaRPr lang="en-US" sz="800" dirty="0">
              <a:solidFill>
                <a:srgbClr val="7F7F7F"/>
              </a:solidFill>
            </a:endParaRPr>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36408" y="4663440"/>
            <a:ext cx="950613" cy="32004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292050212"/>
      </p:ext>
    </p:extLst>
  </p:cSld>
  <p:clrMapOvr>
    <a:masterClrMapping/>
  </p:clrMapOvr>
  <p:timing>
    <p:tnLst>
      <p:par>
        <p:cTn id="1" dur="indefinite" restart="never" nodeType="tmRoot"/>
      </p:par>
    </p:tnLst>
  </p:timing>
  <p:hf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pic>
        <p:nvPicPr>
          <p:cNvPr id="3" name="図 2"/>
          <p:cNvPicPr>
            <a:picLocks noChangeAspect="1"/>
          </p:cNvPicPr>
          <p:nvPr userDrawn="1"/>
        </p:nvPicPr>
        <p:blipFill>
          <a:blip r:embed="rId2">
            <a:duotone>
              <a:schemeClr val="accent1">
                <a:shade val="45000"/>
                <a:satMod val="135000"/>
              </a:schemeClr>
              <a:prstClr val="white"/>
            </a:duotone>
          </a:blip>
          <a:stretch>
            <a:fillRect/>
          </a:stretch>
        </p:blipFill>
        <p:spPr>
          <a:xfrm>
            <a:off x="1" y="0"/>
            <a:ext cx="9144000" cy="512559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3372167583"/>
      </p:ext>
    </p:extLst>
  </p:cSld>
  <p:clrMapOvr>
    <a:masterClrMapping/>
  </p:clrMapOvr>
  <p:timing>
    <p:tnLst>
      <p:par>
        <p:cTn id="1" dur="indefinite" restart="never" nodeType="tmRoot"/>
      </p:par>
    </p:tnLst>
  </p:timing>
  <p:hf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1_ユーザー設定レイアウト">
    <p:spTree>
      <p:nvGrpSpPr>
        <p:cNvPr id="1" name=""/>
        <p:cNvGrpSpPr/>
        <p:nvPr/>
      </p:nvGrpSpPr>
      <p:grpSpPr>
        <a:xfrm>
          <a:off x="0" y="0"/>
          <a:ext cx="0" cy="0"/>
          <a:chOff x="0" y="0"/>
          <a:chExt cx="0" cy="0"/>
        </a:xfrm>
      </p:grpSpPr>
      <p:pic>
        <p:nvPicPr>
          <p:cNvPr id="3" name="Picture 1">
            <a:extLst>
              <a:ext uri="{FF2B5EF4-FFF2-40B4-BE49-F238E27FC236}">
                <a16:creationId xmlns:a16="http://schemas.microsoft.com/office/drawing/2014/main" id="{6CF93CB6-5641-D444-8445-A886A4D90636}"/>
              </a:ext>
            </a:extLst>
          </p:cNvPr>
          <p:cNvPicPr>
            <a:picLocks noChangeAspect="1"/>
          </p:cNvPicPr>
          <p:nvPr userDrawn="1"/>
        </p:nvPicPr>
        <p:blipFill>
          <a:blip r:embed="rId2" cstate="email">
            <a:lum bright="70000" contrast="-70000"/>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110899585"/>
      </p:ext>
    </p:extLst>
  </p:cSld>
  <p:clrMapOvr>
    <a:masterClrMapping/>
  </p:clrMapOvr>
  <p:timing>
    <p:tnLst>
      <p:par>
        <p:cTn id="1" dur="indefinite" restart="never" nodeType="tmRoot"/>
      </p:par>
    </p:tnLst>
  </p:timing>
  <p:hf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he Art Of Cybersecurity - op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86C036-DD04-2F46-B515-5E77DDA1CD60}"/>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0" name="Rectangle 9">
            <a:extLst>
              <a:ext uri="{FF2B5EF4-FFF2-40B4-BE49-F238E27FC236}">
                <a16:creationId xmlns:a16="http://schemas.microsoft.com/office/drawing/2014/main" id="{FD23A6B2-FAA5-2F44-8EC5-CFEBDC164008}"/>
              </a:ext>
            </a:extLst>
          </p:cNvPr>
          <p:cNvSpPr/>
          <p:nvPr userDrawn="1"/>
        </p:nvSpPr>
        <p:spPr>
          <a:xfrm>
            <a:off x="0" y="0"/>
            <a:ext cx="9144000" cy="5143500"/>
          </a:xfrm>
          <a:prstGeom prst="rect">
            <a:avLst/>
          </a:prstGeom>
          <a:solidFill>
            <a:schemeClr val="tx1">
              <a:alpha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4D0C49D-D039-8840-98A6-B2B367A7F4CE}"/>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49673" y="1286977"/>
            <a:ext cx="8444654" cy="2759327"/>
          </a:xfrm>
          <a:prstGeom prst="rect">
            <a:avLst/>
          </a:prstGeom>
        </p:spPr>
      </p:pic>
      <p:sp>
        <p:nvSpPr>
          <p:cNvPr id="6" name="Rounded Rectangle 5">
            <a:extLst>
              <a:ext uri="{FF2B5EF4-FFF2-40B4-BE49-F238E27FC236}">
                <a16:creationId xmlns:a16="http://schemas.microsoft.com/office/drawing/2014/main" id="{F0D09465-6A26-4E43-A948-3E06C9EA26CF}"/>
              </a:ext>
            </a:extLst>
          </p:cNvPr>
          <p:cNvSpPr/>
          <p:nvPr userDrawn="1"/>
        </p:nvSpPr>
        <p:spPr>
          <a:xfrm>
            <a:off x="6570133" y="387011"/>
            <a:ext cx="1995122" cy="512956"/>
          </a:xfrm>
          <a:prstGeom prst="roundRect">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r>
              <a:rPr lang="en-US" altLang="ja-JP" sz="600" i="0" kern="1200" dirty="0" smtClean="0">
                <a:solidFill>
                  <a:schemeClr val="lt1"/>
                </a:solidFill>
                <a:effectLst/>
                <a:latin typeface="游ゴシック" panose="020B0400000000000000" pitchFamily="50" charset="-128"/>
                <a:ea typeface="游ゴシック" panose="020B0400000000000000" pitchFamily="50" charset="-128"/>
                <a:cs typeface="+mn-cs"/>
              </a:rPr>
              <a:t>2018 </a:t>
            </a:r>
            <a:r>
              <a:rPr lang="ja-JP" altLang="en-US" sz="600" i="0" kern="1200" dirty="0" smtClean="0">
                <a:solidFill>
                  <a:schemeClr val="lt1"/>
                </a:solidFill>
                <a:effectLst/>
                <a:latin typeface="游ゴシック" panose="020B0400000000000000" pitchFamily="50" charset="-128"/>
                <a:ea typeface="游ゴシック" panose="020B0400000000000000" pitchFamily="50" charset="-128"/>
                <a:cs typeface="+mn-cs"/>
              </a:rPr>
              <a:t>年にトレンドマイクロによって世界中で検出およびブロックされたエンドポイントの脅威。 </a:t>
            </a:r>
            <a:r>
              <a:rPr lang="ja-JP" altLang="en-US" sz="600" b="1" i="0" kern="1200" dirty="0" smtClean="0">
                <a:solidFill>
                  <a:schemeClr val="lt1"/>
                </a:solidFill>
                <a:effectLst/>
                <a:latin typeface="游ゴシック" panose="020B0400000000000000" pitchFamily="50" charset="-128"/>
                <a:ea typeface="游ゴシック" panose="020B0400000000000000" pitchFamily="50" charset="-128"/>
                <a:cs typeface="+mn-cs"/>
              </a:rPr>
              <a:t>実際のデータを使用し、 アーティストの </a:t>
            </a:r>
            <a:r>
              <a:rPr lang="en-CA" sz="600" b="1" i="0" kern="1200" dirty="0" smtClean="0">
                <a:solidFill>
                  <a:srgbClr val="CC0000"/>
                </a:solidFill>
                <a:effectLst/>
                <a:latin typeface="+mn-lt"/>
                <a:ea typeface="+mn-ea"/>
                <a:cs typeface="+mn-cs"/>
              </a:rPr>
              <a:t>Stefanie </a:t>
            </a:r>
            <a:r>
              <a:rPr lang="en-CA" sz="600" b="1" i="0" kern="1200" dirty="0" err="1" smtClean="0">
                <a:solidFill>
                  <a:srgbClr val="CC0000"/>
                </a:solidFill>
                <a:effectLst/>
                <a:latin typeface="+mn-lt"/>
                <a:ea typeface="+mn-ea"/>
                <a:cs typeface="+mn-cs"/>
              </a:rPr>
              <a:t>Posavec</a:t>
            </a:r>
            <a:r>
              <a:rPr lang="en-CA" sz="600" b="1" i="0" kern="1200" dirty="0" smtClean="0">
                <a:solidFill>
                  <a:srgbClr val="CC0000"/>
                </a:solidFill>
                <a:effectLst/>
                <a:latin typeface="+mn-lt"/>
                <a:ea typeface="+mn-ea"/>
                <a:cs typeface="+mn-cs"/>
              </a:rPr>
              <a:t> </a:t>
            </a:r>
            <a:r>
              <a:rPr lang="ja-JP" altLang="en-US" sz="600" b="1" i="0" kern="1200" dirty="0" smtClean="0">
                <a:solidFill>
                  <a:schemeClr val="bg1"/>
                </a:solidFill>
                <a:effectLst/>
                <a:latin typeface="游ゴシック" panose="020B0400000000000000" pitchFamily="50" charset="-128"/>
                <a:ea typeface="游ゴシック" panose="020B0400000000000000" pitchFamily="50" charset="-128"/>
                <a:cs typeface="+mn-cs"/>
              </a:rPr>
              <a:t>によって作成されました。</a:t>
            </a:r>
            <a:r>
              <a:rPr lang="en-CA" sz="600" b="1" i="0" dirty="0" smtClean="0">
                <a:effectLst/>
              </a:rPr>
              <a:t> </a:t>
            </a:r>
            <a:endParaRPr lang="en-US" sz="600" b="1" i="0" dirty="0">
              <a:solidFill>
                <a:srgbClr val="CC0000"/>
              </a:solidFill>
            </a:endParaRPr>
          </a:p>
        </p:txBody>
      </p:sp>
      <p:pic>
        <p:nvPicPr>
          <p:cNvPr id="4" name="Picture 3"/>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475488" y="365760"/>
            <a:ext cx="1358020" cy="457200"/>
          </a:xfrm>
          <a:prstGeom prst="rect">
            <a:avLst/>
          </a:prstGeom>
        </p:spPr>
      </p:pic>
      <p:sp>
        <p:nvSpPr>
          <p:cNvPr id="2" name="フッター プレースホルダー 1"/>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spTree>
    <p:extLst>
      <p:ext uri="{BB962C8B-B14F-4D97-AF65-F5344CB8AC3E}">
        <p14:creationId xmlns:p14="http://schemas.microsoft.com/office/powerpoint/2010/main" val="2173907458"/>
      </p:ext>
    </p:extLst>
  </p:cSld>
  <p:clrMapOvr>
    <a:masterClrMapping/>
  </p:clrMapOvr>
  <p:timing>
    <p:tnLst>
      <p:par>
        <p:cTn id="1" dur="indefinite" restart="never" nodeType="tmRoot"/>
      </p:par>
    </p:tnLst>
  </p:timing>
  <p:hf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タイトル＆本文（標準）">
    <p:spTree>
      <p:nvGrpSpPr>
        <p:cNvPr id="1" name=""/>
        <p:cNvGrpSpPr/>
        <p:nvPr/>
      </p:nvGrpSpPr>
      <p:grpSpPr>
        <a:xfrm>
          <a:off x="0" y="0"/>
          <a:ext cx="0" cy="0"/>
          <a:chOff x="0" y="0"/>
          <a:chExt cx="0" cy="0"/>
        </a:xfrm>
      </p:grpSpPr>
      <p:sp>
        <p:nvSpPr>
          <p:cNvPr id="4" name="Rectangle 3"/>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solidFill>
                <a:srgbClr val="FFFFFF"/>
              </a:solidFill>
              <a:latin typeface="Calibri" charset="0"/>
              <a:ea typeface="ＭＳ Ｐゴシック" charset="0"/>
              <a:cs typeface="ＭＳ Ｐゴシック" charset="0"/>
            </a:endParaRPr>
          </a:p>
        </p:txBody>
      </p:sp>
      <p:sp>
        <p:nvSpPr>
          <p:cNvPr id="2" name="Title 1"/>
          <p:cNvSpPr>
            <a:spLocks noGrp="1"/>
          </p:cNvSpPr>
          <p:nvPr>
            <p:ph type="title"/>
          </p:nvPr>
        </p:nvSpPr>
        <p:spPr>
          <a:xfrm>
            <a:off x="255587" y="206820"/>
            <a:ext cx="8004175" cy="531360"/>
          </a:xfrm>
        </p:spPr>
        <p:txBody>
          <a:bodyPr lIns="0" tIns="0" rIns="0" bIns="91440" anchor="b"/>
          <a:lstStyle>
            <a:lvl1pPr>
              <a:defRPr>
                <a:solidFill>
                  <a:schemeClr val="tx2"/>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1pPr>
            <a:lvl2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2pPr>
            <a:lvl3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3pPr>
            <a:lvl4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4pPr>
            <a:lvl5pPr>
              <a:buClr>
                <a:schemeClr val="tx2"/>
              </a:buClr>
              <a:defRPr>
                <a:solidFill>
                  <a:schemeClr val="tx1"/>
                </a:solidFill>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63447" y="4794520"/>
            <a:ext cx="914400" cy="307553"/>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defRPr>
            </a:lvl1pPr>
          </a:lstStyle>
          <a:p>
            <a:endParaRPr kumimoji="1" lang="ja-JP" altLang="en-US"/>
          </a:p>
        </p:txBody>
      </p:sp>
      <p:cxnSp>
        <p:nvCxnSpPr>
          <p:cNvPr id="17" name="Straight Arrow Connector 2"/>
          <p:cNvCxnSpPr/>
          <p:nvPr userDrawn="1"/>
        </p:nvCxnSpPr>
        <p:spPr>
          <a:xfrm>
            <a:off x="292100" y="4910138"/>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18" name="TextBox 4"/>
          <p:cNvSpPr txBox="1">
            <a:spLocks noChangeArrowheads="1"/>
          </p:cNvSpPr>
          <p:nvPr userDrawn="1"/>
        </p:nvSpPr>
        <p:spPr bwMode="auto">
          <a:xfrm>
            <a:off x="38100" y="4859338"/>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AE3BCBD-32E3-9B4D-B998-977141E63401}" type="slidenum">
              <a:rPr lang="en-US" sz="800" smtClean="0">
                <a:solidFill>
                  <a:srgbClr val="7F7F7F"/>
                </a:solidFill>
              </a:rPr>
              <a:pPr eaLnBrk="1" hangingPunct="1">
                <a:defRPr/>
              </a:pPr>
              <a:t>‹#›</a:t>
            </a:fld>
            <a:endParaRPr lang="en-US" sz="800" smtClean="0">
              <a:solidFill>
                <a:srgbClr val="7F7F7F"/>
              </a:solidFill>
            </a:endParaRPr>
          </a:p>
        </p:txBody>
      </p:sp>
      <p:sp>
        <p:nvSpPr>
          <p:cNvPr id="19" name="TextBox 6"/>
          <p:cNvSpPr txBox="1">
            <a:spLocks noChangeArrowheads="1"/>
          </p:cNvSpPr>
          <p:nvPr userDrawn="1"/>
        </p:nvSpPr>
        <p:spPr bwMode="auto">
          <a:xfrm>
            <a:off x="415925" y="4859338"/>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rPr>
              <a:t>Copyright © 2020 </a:t>
            </a:r>
            <a:r>
              <a:rPr lang="en-US" altLang="ja-JP" sz="800" dirty="0" smtClean="0">
                <a:solidFill>
                  <a:srgbClr val="C00000"/>
                </a:solidFill>
              </a:rPr>
              <a:t>Trend Micro Incorporated. </a:t>
            </a:r>
            <a:r>
              <a:rPr lang="en-US" altLang="ja-JP" sz="800" dirty="0" smtClean="0">
                <a:solidFill>
                  <a:schemeClr val="tx1">
                    <a:lumMod val="60000"/>
                    <a:lumOff val="40000"/>
                  </a:schemeClr>
                </a:solidFill>
              </a:rPr>
              <a:t>All rights reserved. </a:t>
            </a:r>
            <a:endParaRPr lang="en-US" altLang="ja-JP" sz="800" dirty="0">
              <a:solidFill>
                <a:schemeClr val="tx1">
                  <a:lumMod val="60000"/>
                  <a:lumOff val="40000"/>
                </a:schemeClr>
              </a:solidFill>
            </a:endParaRPr>
          </a:p>
        </p:txBody>
      </p:sp>
    </p:spTree>
    <p:extLst>
      <p:ext uri="{BB962C8B-B14F-4D97-AF65-F5344CB8AC3E}">
        <p14:creationId xmlns:p14="http://schemas.microsoft.com/office/powerpoint/2010/main" val="1225966525"/>
      </p:ext>
    </p:extLst>
  </p:cSld>
  <p:clrMapOvr>
    <a:masterClrMapping/>
  </p:clrMapOvr>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タイトル＆本文（標準）">
    <p:spTree>
      <p:nvGrpSpPr>
        <p:cNvPr id="1" name=""/>
        <p:cNvGrpSpPr/>
        <p:nvPr/>
      </p:nvGrpSpPr>
      <p:grpSpPr>
        <a:xfrm>
          <a:off x="0" y="0"/>
          <a:ext cx="0" cy="0"/>
          <a:chOff x="0" y="0"/>
          <a:chExt cx="0" cy="0"/>
        </a:xfrm>
      </p:grpSpPr>
      <p:sp>
        <p:nvSpPr>
          <p:cNvPr id="4" name="Rectangle 3"/>
          <p:cNvSpPr/>
          <p:nvPr userDrawn="1"/>
        </p:nvSpPr>
        <p:spPr>
          <a:xfrm>
            <a:off x="0" y="4686300"/>
            <a:ext cx="9140825" cy="45243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solidFill>
                <a:srgbClr val="FFFFFF"/>
              </a:solidFill>
              <a:latin typeface="Calibri" charset="0"/>
              <a:ea typeface="メイリオ" panose="020B0604030504040204" pitchFamily="50" charset="-128"/>
              <a:cs typeface="ＭＳ Ｐゴシック" charset="0"/>
            </a:endParaRPr>
          </a:p>
        </p:txBody>
      </p:sp>
      <p:cxnSp>
        <p:nvCxnSpPr>
          <p:cNvPr id="5" name="Straight Arrow Connector 4"/>
          <p:cNvCxnSpPr/>
          <p:nvPr userDrawn="1"/>
        </p:nvCxnSpPr>
        <p:spPr>
          <a:xfrm>
            <a:off x="711200" y="4830763"/>
            <a:ext cx="0" cy="184150"/>
          </a:xfrm>
          <a:prstGeom prst="straightConnector1">
            <a:avLst/>
          </a:prstGeom>
          <a:ln w="12700">
            <a:solidFill>
              <a:srgbClr val="BCBEC0"/>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7" name="TextBox 6"/>
          <p:cNvSpPr txBox="1">
            <a:spLocks noChangeArrowheads="1"/>
          </p:cNvSpPr>
          <p:nvPr userDrawn="1"/>
        </p:nvSpPr>
        <p:spPr bwMode="auto">
          <a:xfrm>
            <a:off x="457200" y="4779963"/>
            <a:ext cx="2317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eaLnBrk="1" hangingPunct="1">
              <a:defRPr/>
            </a:pPr>
            <a:fld id="{297D2F0C-4A77-AD41-AF9F-264D887F88E7}" type="slidenum">
              <a:rPr lang="en-US" sz="800" smtClean="0">
                <a:solidFill>
                  <a:srgbClr val="7F7F7F"/>
                </a:solidFill>
                <a:ea typeface="メイリオ" panose="020B0604030504040204" pitchFamily="50" charset="-128"/>
              </a:rPr>
              <a:pPr eaLnBrk="1" hangingPunct="1">
                <a:defRPr/>
              </a:pPr>
              <a:t>‹#›</a:t>
            </a:fld>
            <a:endParaRPr lang="en-US" sz="800" dirty="0" smtClean="0">
              <a:solidFill>
                <a:srgbClr val="7F7F7F"/>
              </a:solidFill>
              <a:ea typeface="メイリオ" panose="020B0604030504040204" pitchFamily="50" charset="-128"/>
            </a:endParaRPr>
          </a:p>
        </p:txBody>
      </p:sp>
      <p:sp>
        <p:nvSpPr>
          <p:cNvPr id="2" name="Title 1"/>
          <p:cNvSpPr>
            <a:spLocks noGrp="1"/>
          </p:cNvSpPr>
          <p:nvPr>
            <p:ph type="title"/>
          </p:nvPr>
        </p:nvSpPr>
        <p:spPr>
          <a:xfrm>
            <a:off x="573088" y="371920"/>
            <a:ext cx="8004175" cy="531360"/>
          </a:xfrm>
        </p:spPr>
        <p:txBody>
          <a:bodyPr lIns="0" tIns="0" rIns="0" bIns="91440" anchor="b"/>
          <a:lstStyle>
            <a:lvl1pPr>
              <a:defRPr>
                <a:solidFill>
                  <a:schemeClr val="tx2"/>
                </a:solidFill>
              </a:defRPr>
            </a:lvl1pPr>
          </a:lstStyle>
          <a:p>
            <a:r>
              <a:rPr lang="ja-JP" altLang="en-US" dirty="0" smtClean="0"/>
              <a:t>マスター タイトルの書式設定</a:t>
            </a:r>
            <a:endParaRPr lang="en-US" dirty="0"/>
          </a:p>
        </p:txBody>
      </p:sp>
      <p:sp>
        <p:nvSpPr>
          <p:cNvPr id="12" name="Content Placeholder 2"/>
          <p:cNvSpPr>
            <a:spLocks noGrp="1"/>
          </p:cNvSpPr>
          <p:nvPr>
            <p:ph idx="1"/>
          </p:nvPr>
        </p:nvSpPr>
        <p:spPr>
          <a:xfrm>
            <a:off x="573088" y="1006046"/>
            <a:ext cx="8004175" cy="3667554"/>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11" name="TextBox 6"/>
          <p:cNvSpPr txBox="1">
            <a:spLocks noChangeArrowheads="1"/>
          </p:cNvSpPr>
          <p:nvPr userDrawn="1"/>
        </p:nvSpPr>
        <p:spPr bwMode="auto">
          <a:xfrm>
            <a:off x="835025" y="4779963"/>
            <a:ext cx="2973650" cy="279400"/>
          </a:xfrm>
          <a:prstGeom prst="rect">
            <a:avLst/>
          </a:prstGeom>
          <a:noFill/>
          <a:ln>
            <a:noFill/>
          </a:ln>
          <a:extLst/>
        </p:spPr>
        <p:txBody>
          <a:bodyPr wrap="none" lIns="0" tIns="0" rIns="0" bIns="0"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defRPr/>
            </a:pPr>
            <a:r>
              <a:rPr lang="en-US" altLang="ja-JP" sz="800" dirty="0" smtClean="0">
                <a:solidFill>
                  <a:schemeClr val="tx1">
                    <a:lumMod val="60000"/>
                    <a:lumOff val="40000"/>
                  </a:schemeClr>
                </a:solidFill>
                <a:ea typeface="メイリオ" panose="020B0604030504040204" pitchFamily="50" charset="-128"/>
              </a:rPr>
              <a:t>Copyright © 2020 Trend Micro Incorporated. All rights reserved. </a:t>
            </a:r>
            <a:endParaRPr lang="en-US" altLang="ja-JP" sz="800" dirty="0">
              <a:solidFill>
                <a:schemeClr val="tx1">
                  <a:lumMod val="60000"/>
                  <a:lumOff val="40000"/>
                </a:schemeClr>
              </a:solidFill>
              <a:ea typeface="メイリオ" panose="020B0604030504040204" pitchFamily="50" charset="-128"/>
            </a:endParaRPr>
          </a:p>
        </p:txBody>
      </p:sp>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2353" y="4686301"/>
            <a:ext cx="914400" cy="307553"/>
          </a:xfrm>
          <a:prstGeom prst="rect">
            <a:avLst/>
          </a:prstGeom>
        </p:spPr>
      </p:pic>
      <p:sp>
        <p:nvSpPr>
          <p:cNvPr id="3" name="フッター プレースホルダー 2"/>
          <p:cNvSpPr>
            <a:spLocks noGrp="1"/>
          </p:cNvSpPr>
          <p:nvPr>
            <p:ph type="ftr" sz="quarter" idx="10"/>
          </p:nvPr>
        </p:nvSpPr>
        <p:spPr>
          <a:xfrm>
            <a:off x="3124200" y="6356350"/>
            <a:ext cx="2895600" cy="365125"/>
          </a:xfrm>
          <a:prstGeom prst="rect">
            <a:avLst/>
          </a:prstGeom>
        </p:spPr>
        <p:txBody>
          <a:bodyPr/>
          <a:lstStyle>
            <a:lvl1pPr algn="r">
              <a:defRPr sz="1000" b="0" i="0" u="none">
                <a:solidFill>
                  <a:srgbClr val="000000"/>
                </a:solidFill>
                <a:latin typeface="Arial" panose="020B0604020202020204" pitchFamily="34" charset="0"/>
                <a:ea typeface="メイリオ" panose="020B0604030504040204" pitchFamily="50" charset="-128"/>
              </a:defRPr>
            </a:lvl1pPr>
          </a:lstStyle>
          <a:p>
            <a:endParaRPr kumimoji="1" lang="ja-JP" altLang="en-US" dirty="0"/>
          </a:p>
        </p:txBody>
      </p:sp>
    </p:spTree>
    <p:extLst>
      <p:ext uri="{BB962C8B-B14F-4D97-AF65-F5344CB8AC3E}">
        <p14:creationId xmlns:p14="http://schemas.microsoft.com/office/powerpoint/2010/main" val="106632321"/>
      </p:ext>
    </p:extLst>
  </p:cSld>
  <p:clrMapOvr>
    <a:masterClrMapping/>
  </p:clrMapOvr>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61.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theme" Target="../theme/theme2.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theme" Target="../theme/theme3.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4.xml"/><Relationship Id="rId3" Type="http://schemas.openxmlformats.org/officeDocument/2006/relationships/slideLayout" Target="../slideLayouts/slideLayout79.xml"/><Relationship Id="rId7" Type="http://schemas.openxmlformats.org/officeDocument/2006/relationships/slideLayout" Target="../slideLayouts/slideLayout83.xml"/><Relationship Id="rId2" Type="http://schemas.openxmlformats.org/officeDocument/2006/relationships/slideLayout" Target="../slideLayouts/slideLayout78.xml"/><Relationship Id="rId1" Type="http://schemas.openxmlformats.org/officeDocument/2006/relationships/slideLayout" Target="../slideLayouts/slideLayout77.xml"/><Relationship Id="rId6" Type="http://schemas.openxmlformats.org/officeDocument/2006/relationships/slideLayout" Target="../slideLayouts/slideLayout82.xml"/><Relationship Id="rId5" Type="http://schemas.openxmlformats.org/officeDocument/2006/relationships/slideLayout" Target="../slideLayouts/slideLayout81.xml"/><Relationship Id="rId10" Type="http://schemas.openxmlformats.org/officeDocument/2006/relationships/theme" Target="../theme/theme4.xml"/><Relationship Id="rId4" Type="http://schemas.openxmlformats.org/officeDocument/2006/relationships/slideLayout" Target="../slideLayouts/slideLayout80.xml"/><Relationship Id="rId9" Type="http://schemas.openxmlformats.org/officeDocument/2006/relationships/slideLayout" Target="../slideLayouts/slideLayout8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573088" y="206375"/>
            <a:ext cx="80041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ja-JP" altLang="en-US" dirty="0" smtClean="0"/>
              <a:t>マスター タイトルの書式設定</a:t>
            </a:r>
            <a:endParaRPr lang="en-US" dirty="0"/>
          </a:p>
        </p:txBody>
      </p:sp>
      <p:sp>
        <p:nvSpPr>
          <p:cNvPr id="1027" name="Text Placeholder 2"/>
          <p:cNvSpPr>
            <a:spLocks noGrp="1"/>
          </p:cNvSpPr>
          <p:nvPr>
            <p:ph type="body" idx="1"/>
          </p:nvPr>
        </p:nvSpPr>
        <p:spPr bwMode="auto">
          <a:xfrm>
            <a:off x="573088" y="898525"/>
            <a:ext cx="8004175" cy="369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45720" rIns="91440" bIns="45720" numCol="1" anchor="t" anchorCtr="0" compatLnSpc="1">
            <a:prstTxWarp prst="textNoShape">
              <a:avLst/>
            </a:prstTxWarp>
          </a:body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spTree>
    <p:extLst>
      <p:ext uri="{BB962C8B-B14F-4D97-AF65-F5344CB8AC3E}">
        <p14:creationId xmlns:p14="http://schemas.microsoft.com/office/powerpoint/2010/main" val="1298105311"/>
      </p:ext>
    </p:extLst>
  </p:cSld>
  <p:clrMap bg1="lt1" tx1="dk1" bg2="lt2" tx2="dk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 id="2147483861" r:id="rId8"/>
    <p:sldLayoutId id="2147483862" r:id="rId9"/>
    <p:sldLayoutId id="2147483877" r:id="rId10"/>
    <p:sldLayoutId id="2147483993" r:id="rId11"/>
    <p:sldLayoutId id="2147483994" r:id="rId12"/>
    <p:sldLayoutId id="2147483995" r:id="rId13"/>
    <p:sldLayoutId id="2147483996" r:id="rId14"/>
    <p:sldLayoutId id="2147484000" r:id="rId15"/>
    <p:sldLayoutId id="2147484001" r:id="rId16"/>
    <p:sldLayoutId id="2147484002" r:id="rId17"/>
    <p:sldLayoutId id="2147484004" r:id="rId18"/>
    <p:sldLayoutId id="2147484005" r:id="rId19"/>
    <p:sldLayoutId id="2147484006" r:id="rId20"/>
    <p:sldLayoutId id="2147484007" r:id="rId21"/>
    <p:sldLayoutId id="2147484008" r:id="rId22"/>
    <p:sldLayoutId id="2147484009" r:id="rId23"/>
    <p:sldLayoutId id="2147484010" r:id="rId24"/>
    <p:sldLayoutId id="2147484011" r:id="rId25"/>
    <p:sldLayoutId id="2147484012" r:id="rId26"/>
    <p:sldLayoutId id="2147484013" r:id="rId27"/>
    <p:sldLayoutId id="2147484014" r:id="rId28"/>
    <p:sldLayoutId id="2147484016" r:id="rId29"/>
    <p:sldLayoutId id="2147483920" r:id="rId30"/>
    <p:sldLayoutId id="2147483921" r:id="rId31"/>
    <p:sldLayoutId id="2147483922" r:id="rId32"/>
    <p:sldLayoutId id="2147483923" r:id="rId33"/>
    <p:sldLayoutId id="2147483926" r:id="rId34"/>
    <p:sldLayoutId id="2147483928" r:id="rId35"/>
    <p:sldLayoutId id="2147484018" r:id="rId36"/>
    <p:sldLayoutId id="2147484019" r:id="rId37"/>
    <p:sldLayoutId id="2147484020" r:id="rId38"/>
    <p:sldLayoutId id="2147484021" r:id="rId39"/>
    <p:sldLayoutId id="2147484025" r:id="rId40"/>
    <p:sldLayoutId id="2147484026" r:id="rId41"/>
    <p:sldLayoutId id="2147484027" r:id="rId42"/>
    <p:sldLayoutId id="2147484028" r:id="rId43"/>
    <p:sldLayoutId id="2147483984" r:id="rId44"/>
    <p:sldLayoutId id="2147483985" r:id="rId45"/>
    <p:sldLayoutId id="2147483986" r:id="rId46"/>
    <p:sldLayoutId id="2147483987" r:id="rId47"/>
    <p:sldLayoutId id="2147483989" r:id="rId48"/>
    <p:sldLayoutId id="2147483990" r:id="rId49"/>
    <p:sldLayoutId id="2147483972" r:id="rId50"/>
    <p:sldLayoutId id="2147483973" r:id="rId51"/>
    <p:sldLayoutId id="2147483974" r:id="rId52"/>
    <p:sldLayoutId id="2147483975" r:id="rId53"/>
  </p:sldLayoutIdLst>
  <p:timing>
    <p:tnLst>
      <p:par>
        <p:cTn id="1" dur="indefinite" restart="never" nodeType="tmRoot"/>
      </p:par>
    </p:tnLst>
  </p:timing>
  <p:hf hdr="0" ftr="0" dt="0"/>
  <p:txStyles>
    <p:titleStyle>
      <a:lvl1pPr algn="l" defTabSz="457200" rtl="0" eaLnBrk="1" fontAlgn="base" hangingPunct="1">
        <a:spcBef>
          <a:spcPct val="0"/>
        </a:spcBef>
        <a:spcAft>
          <a:spcPct val="0"/>
        </a:spcAft>
        <a:defRPr kumimoji="1" sz="2400" kern="1200" baseline="0">
          <a:solidFill>
            <a:schemeClr val="tx2"/>
          </a:solidFill>
          <a:latin typeface="+mj-lt"/>
          <a:ea typeface="+mj-ea"/>
          <a:cs typeface="Calibri"/>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p:titleStyle>
    <p:bodyStyle>
      <a:lvl1pPr marL="342900" indent="-342900" algn="l" defTabSz="457200" rtl="0" eaLnBrk="1" fontAlgn="base" hangingPunct="1">
        <a:spcBef>
          <a:spcPct val="20000"/>
        </a:spcBef>
        <a:spcAft>
          <a:spcPct val="0"/>
        </a:spcAft>
        <a:buClr>
          <a:srgbClr val="ED1C24"/>
        </a:buClr>
        <a:buFont typeface="Arial" charset="0"/>
        <a:buChar char="•"/>
        <a:defRPr kumimoji="1" sz="2000" kern="1200" baseline="0">
          <a:solidFill>
            <a:schemeClr val="tx1"/>
          </a:solidFill>
          <a:latin typeface="+mn-lt"/>
          <a:ea typeface="+mn-ea"/>
          <a:cs typeface="Calibri"/>
        </a:defRPr>
      </a:lvl1pPr>
      <a:lvl2pPr marL="742950" indent="-285750" algn="l" defTabSz="457200" rtl="0" eaLnBrk="1" fontAlgn="base" hangingPunct="1">
        <a:spcBef>
          <a:spcPct val="20000"/>
        </a:spcBef>
        <a:spcAft>
          <a:spcPct val="0"/>
        </a:spcAft>
        <a:buClr>
          <a:srgbClr val="ED1C24"/>
        </a:buClr>
        <a:buFont typeface="Arial" charset="0"/>
        <a:buChar char="–"/>
        <a:defRPr kumimoji="1" sz="1800" kern="1200" baseline="0">
          <a:solidFill>
            <a:schemeClr val="tx1"/>
          </a:solidFill>
          <a:latin typeface="+mn-lt"/>
          <a:ea typeface="+mn-ea"/>
          <a:cs typeface="Calibri"/>
        </a:defRPr>
      </a:lvl2pPr>
      <a:lvl3pPr marL="1143000" indent="-228600" algn="l" defTabSz="457200" rtl="0" eaLnBrk="1" fontAlgn="base" hangingPunct="1">
        <a:spcBef>
          <a:spcPct val="20000"/>
        </a:spcBef>
        <a:spcAft>
          <a:spcPct val="0"/>
        </a:spcAft>
        <a:buClr>
          <a:srgbClr val="ED1C24"/>
        </a:buClr>
        <a:buFont typeface="Arial" charset="0"/>
        <a:buChar char="•"/>
        <a:defRPr kumimoji="1" sz="1600" kern="1200" baseline="0">
          <a:solidFill>
            <a:schemeClr val="tx1"/>
          </a:solidFill>
          <a:latin typeface="+mn-lt"/>
          <a:ea typeface="+mn-ea"/>
          <a:cs typeface="Calibri"/>
        </a:defRPr>
      </a:lvl3pPr>
      <a:lvl4pPr marL="1600200" indent="-228600" algn="l" defTabSz="457200" rtl="0" eaLnBrk="1" fontAlgn="base" hangingPunct="1">
        <a:spcBef>
          <a:spcPct val="20000"/>
        </a:spcBef>
        <a:spcAft>
          <a:spcPct val="0"/>
        </a:spcAft>
        <a:buClr>
          <a:srgbClr val="ED1C24"/>
        </a:buClr>
        <a:buFont typeface="Arial" charset="0"/>
        <a:buChar char="–"/>
        <a:defRPr kumimoji="1" sz="1400" kern="1200" baseline="0">
          <a:solidFill>
            <a:schemeClr val="tx1"/>
          </a:solidFill>
          <a:latin typeface="+mn-lt"/>
          <a:ea typeface="+mn-ea"/>
          <a:cs typeface="Calibri"/>
        </a:defRPr>
      </a:lvl4pPr>
      <a:lvl5pPr marL="2057400" indent="-228600" algn="l" defTabSz="457200" rtl="0" eaLnBrk="1" fontAlgn="base" hangingPunct="1">
        <a:spcBef>
          <a:spcPct val="20000"/>
        </a:spcBef>
        <a:spcAft>
          <a:spcPct val="0"/>
        </a:spcAft>
        <a:buClr>
          <a:srgbClr val="ED1C24"/>
        </a:buClr>
        <a:buFont typeface="Arial" charset="0"/>
        <a:buChar char="»"/>
        <a:defRPr kumimoji="1" sz="1200" kern="1200" baseline="0">
          <a:solidFill>
            <a:schemeClr val="tx1"/>
          </a:solidFill>
          <a:latin typeface="+mn-lt"/>
          <a:ea typeface="+mn-ea"/>
          <a:cs typeface="Calibri"/>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573088" y="206375"/>
            <a:ext cx="80041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ja-JP" altLang="en-US" dirty="0" smtClean="0"/>
              <a:t>マスター タイトルの書式設定</a:t>
            </a:r>
            <a:endParaRPr lang="en-US" dirty="0"/>
          </a:p>
        </p:txBody>
      </p:sp>
      <p:sp>
        <p:nvSpPr>
          <p:cNvPr id="1027" name="Text Placeholder 2"/>
          <p:cNvSpPr>
            <a:spLocks noGrp="1"/>
          </p:cNvSpPr>
          <p:nvPr>
            <p:ph type="body" idx="1"/>
          </p:nvPr>
        </p:nvSpPr>
        <p:spPr bwMode="auto">
          <a:xfrm>
            <a:off x="573088" y="898525"/>
            <a:ext cx="8004175" cy="369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45720" rIns="91440" bIns="45720" numCol="1" anchor="t" anchorCtr="0" compatLnSpc="1">
            <a:prstTxWarp prst="textNoShape">
              <a:avLst/>
            </a:prstTxWarp>
          </a:body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spTree>
    <p:extLst>
      <p:ext uri="{BB962C8B-B14F-4D97-AF65-F5344CB8AC3E}">
        <p14:creationId xmlns:p14="http://schemas.microsoft.com/office/powerpoint/2010/main" val="3906560407"/>
      </p:ext>
    </p:extLst>
  </p:cSld>
  <p:clrMap bg1="lt1" tx1="dk1" bg2="lt2" tx2="dk2" accent1="accent1" accent2="accent2" accent3="accent3" accent4="accent4" accent5="accent5" accent6="accent6" hlink="hlink" folHlink="folHlink"/>
  <p:sldLayoutIdLst>
    <p:sldLayoutId id="2147483930" r:id="rId1"/>
    <p:sldLayoutId id="2147483931" r:id="rId2"/>
    <p:sldLayoutId id="2147483932" r:id="rId3"/>
    <p:sldLayoutId id="2147483933" r:id="rId4"/>
    <p:sldLayoutId id="2147483934" r:id="rId5"/>
    <p:sldLayoutId id="2147483935" r:id="rId6"/>
    <p:sldLayoutId id="2147483936" r:id="rId7"/>
    <p:sldLayoutId id="2147483937" r:id="rId8"/>
    <p:sldLayoutId id="2147483938" r:id="rId9"/>
    <p:sldLayoutId id="2147483939" r:id="rId10"/>
    <p:sldLayoutId id="2147483940" r:id="rId11"/>
  </p:sldLayoutIdLst>
  <p:timing>
    <p:tnLst>
      <p:par>
        <p:cTn id="1" dur="indefinite" restart="never" nodeType="tmRoot"/>
      </p:par>
    </p:tnLst>
  </p:timing>
  <p:hf hdr="0" ftr="0" dt="0"/>
  <p:txStyles>
    <p:titleStyle>
      <a:lvl1pPr algn="l" defTabSz="457200" rtl="0" eaLnBrk="1" fontAlgn="base" hangingPunct="1">
        <a:spcBef>
          <a:spcPct val="0"/>
        </a:spcBef>
        <a:spcAft>
          <a:spcPct val="0"/>
        </a:spcAft>
        <a:defRPr kumimoji="1" sz="2400" kern="1200" baseline="0">
          <a:solidFill>
            <a:schemeClr val="tx2"/>
          </a:solidFill>
          <a:latin typeface="+mj-lt"/>
          <a:ea typeface="+mj-ea"/>
          <a:cs typeface="Calibri"/>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p:titleStyle>
    <p:bodyStyle>
      <a:lvl1pPr marL="342900" indent="-342900" algn="l" defTabSz="457200" rtl="0" eaLnBrk="1" fontAlgn="base" hangingPunct="1">
        <a:spcBef>
          <a:spcPct val="20000"/>
        </a:spcBef>
        <a:spcAft>
          <a:spcPct val="0"/>
        </a:spcAft>
        <a:buClr>
          <a:srgbClr val="ED1C24"/>
        </a:buClr>
        <a:buFont typeface="Arial" charset="0"/>
        <a:buChar char="•"/>
        <a:defRPr kumimoji="1" sz="2000" kern="1200" baseline="0">
          <a:solidFill>
            <a:schemeClr val="tx1"/>
          </a:solidFill>
          <a:latin typeface="+mn-lt"/>
          <a:ea typeface="+mn-ea"/>
          <a:cs typeface="Calibri"/>
        </a:defRPr>
      </a:lvl1pPr>
      <a:lvl2pPr marL="742950" indent="-285750" algn="l" defTabSz="457200" rtl="0" eaLnBrk="1" fontAlgn="base" hangingPunct="1">
        <a:spcBef>
          <a:spcPct val="20000"/>
        </a:spcBef>
        <a:spcAft>
          <a:spcPct val="0"/>
        </a:spcAft>
        <a:buClr>
          <a:srgbClr val="ED1C24"/>
        </a:buClr>
        <a:buFont typeface="Arial" charset="0"/>
        <a:buChar char="–"/>
        <a:defRPr kumimoji="1" sz="1800" kern="1200" baseline="0">
          <a:solidFill>
            <a:schemeClr val="tx1"/>
          </a:solidFill>
          <a:latin typeface="+mn-lt"/>
          <a:ea typeface="+mn-ea"/>
          <a:cs typeface="Calibri"/>
        </a:defRPr>
      </a:lvl2pPr>
      <a:lvl3pPr marL="1143000" indent="-228600" algn="l" defTabSz="457200" rtl="0" eaLnBrk="1" fontAlgn="base" hangingPunct="1">
        <a:spcBef>
          <a:spcPct val="20000"/>
        </a:spcBef>
        <a:spcAft>
          <a:spcPct val="0"/>
        </a:spcAft>
        <a:buClr>
          <a:srgbClr val="ED1C24"/>
        </a:buClr>
        <a:buFont typeface="Arial" charset="0"/>
        <a:buChar char="•"/>
        <a:defRPr kumimoji="1" sz="1600" kern="1200" baseline="0">
          <a:solidFill>
            <a:schemeClr val="tx1"/>
          </a:solidFill>
          <a:latin typeface="+mn-lt"/>
          <a:ea typeface="+mn-ea"/>
          <a:cs typeface="Calibri"/>
        </a:defRPr>
      </a:lvl3pPr>
      <a:lvl4pPr marL="1600200" indent="-228600" algn="l" defTabSz="457200" rtl="0" eaLnBrk="1" fontAlgn="base" hangingPunct="1">
        <a:spcBef>
          <a:spcPct val="20000"/>
        </a:spcBef>
        <a:spcAft>
          <a:spcPct val="0"/>
        </a:spcAft>
        <a:buClr>
          <a:srgbClr val="ED1C24"/>
        </a:buClr>
        <a:buFont typeface="Arial" charset="0"/>
        <a:buChar char="–"/>
        <a:defRPr kumimoji="1" sz="1400" kern="1200" baseline="0">
          <a:solidFill>
            <a:schemeClr val="tx1"/>
          </a:solidFill>
          <a:latin typeface="+mn-lt"/>
          <a:ea typeface="+mn-ea"/>
          <a:cs typeface="Calibri"/>
        </a:defRPr>
      </a:lvl4pPr>
      <a:lvl5pPr marL="2057400" indent="-228600" algn="l" defTabSz="457200" rtl="0" eaLnBrk="1" fontAlgn="base" hangingPunct="1">
        <a:spcBef>
          <a:spcPct val="20000"/>
        </a:spcBef>
        <a:spcAft>
          <a:spcPct val="0"/>
        </a:spcAft>
        <a:buClr>
          <a:srgbClr val="ED1C24"/>
        </a:buClr>
        <a:buFont typeface="Arial" charset="0"/>
        <a:buChar char="»"/>
        <a:defRPr kumimoji="1" sz="1200" kern="1200" baseline="0">
          <a:solidFill>
            <a:schemeClr val="tx1"/>
          </a:solidFill>
          <a:latin typeface="+mn-lt"/>
          <a:ea typeface="+mn-ea"/>
          <a:cs typeface="Calibri"/>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573088" y="206375"/>
            <a:ext cx="80041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ja-JP" altLang="en-US" dirty="0" smtClean="0"/>
              <a:t>マスター タイトルの書式設定</a:t>
            </a:r>
            <a:endParaRPr lang="en-US" dirty="0"/>
          </a:p>
        </p:txBody>
      </p:sp>
      <p:sp>
        <p:nvSpPr>
          <p:cNvPr id="1027" name="Text Placeholder 2"/>
          <p:cNvSpPr>
            <a:spLocks noGrp="1"/>
          </p:cNvSpPr>
          <p:nvPr>
            <p:ph type="body" idx="1"/>
          </p:nvPr>
        </p:nvSpPr>
        <p:spPr bwMode="auto">
          <a:xfrm>
            <a:off x="573088" y="898525"/>
            <a:ext cx="8004175" cy="369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45720" rIns="91440" bIns="45720" numCol="1" anchor="t" anchorCtr="0" compatLnSpc="1">
            <a:prstTxWarp prst="textNoShape">
              <a:avLst/>
            </a:prstTxWarp>
          </a:body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spTree>
    <p:extLst>
      <p:ext uri="{BB962C8B-B14F-4D97-AF65-F5344CB8AC3E}">
        <p14:creationId xmlns:p14="http://schemas.microsoft.com/office/powerpoint/2010/main" val="3328235425"/>
      </p:ext>
    </p:extLst>
  </p:cSld>
  <p:clrMap bg1="lt1" tx1="dk1" bg2="lt2" tx2="dk2" accent1="accent1" accent2="accent2" accent3="accent3" accent4="accent4" accent5="accent5" accent6="accent6" hlink="hlink" folHlink="folHlink"/>
  <p:sldLayoutIdLst>
    <p:sldLayoutId id="2147483942" r:id="rId1"/>
    <p:sldLayoutId id="2147483943" r:id="rId2"/>
    <p:sldLayoutId id="2147483944" r:id="rId3"/>
    <p:sldLayoutId id="2147483945" r:id="rId4"/>
    <p:sldLayoutId id="2147483946" r:id="rId5"/>
    <p:sldLayoutId id="2147483947" r:id="rId6"/>
    <p:sldLayoutId id="2147483948" r:id="rId7"/>
    <p:sldLayoutId id="2147483949" r:id="rId8"/>
    <p:sldLayoutId id="2147483950" r:id="rId9"/>
    <p:sldLayoutId id="2147483951" r:id="rId10"/>
    <p:sldLayoutId id="2147483952" r:id="rId11"/>
    <p:sldLayoutId id="2147483953" r:id="rId12"/>
  </p:sldLayoutIdLst>
  <p:timing>
    <p:tnLst>
      <p:par>
        <p:cTn id="1" dur="indefinite" restart="never" nodeType="tmRoot"/>
      </p:par>
    </p:tnLst>
  </p:timing>
  <p:hf hdr="0" ftr="0" dt="0"/>
  <p:txStyles>
    <p:titleStyle>
      <a:lvl1pPr algn="l" defTabSz="457200" rtl="0" eaLnBrk="1" fontAlgn="base" hangingPunct="1">
        <a:spcBef>
          <a:spcPct val="0"/>
        </a:spcBef>
        <a:spcAft>
          <a:spcPct val="0"/>
        </a:spcAft>
        <a:defRPr kumimoji="1" sz="2400" kern="1200" baseline="0">
          <a:solidFill>
            <a:schemeClr val="tx2"/>
          </a:solidFill>
          <a:latin typeface="+mj-lt"/>
          <a:ea typeface="+mj-ea"/>
          <a:cs typeface="Calibri"/>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p:titleStyle>
    <p:bodyStyle>
      <a:lvl1pPr marL="342900" indent="-342900" algn="l" defTabSz="457200" rtl="0" eaLnBrk="1" fontAlgn="base" hangingPunct="1">
        <a:spcBef>
          <a:spcPct val="20000"/>
        </a:spcBef>
        <a:spcAft>
          <a:spcPct val="0"/>
        </a:spcAft>
        <a:buClr>
          <a:srgbClr val="ED1C24"/>
        </a:buClr>
        <a:buFont typeface="Arial" charset="0"/>
        <a:buChar char="•"/>
        <a:defRPr kumimoji="1" sz="2000" kern="1200" baseline="0">
          <a:solidFill>
            <a:schemeClr val="tx1"/>
          </a:solidFill>
          <a:latin typeface="+mn-lt"/>
          <a:ea typeface="+mn-ea"/>
          <a:cs typeface="Calibri"/>
        </a:defRPr>
      </a:lvl1pPr>
      <a:lvl2pPr marL="742950" indent="-285750" algn="l" defTabSz="457200" rtl="0" eaLnBrk="1" fontAlgn="base" hangingPunct="1">
        <a:spcBef>
          <a:spcPct val="20000"/>
        </a:spcBef>
        <a:spcAft>
          <a:spcPct val="0"/>
        </a:spcAft>
        <a:buClr>
          <a:srgbClr val="ED1C24"/>
        </a:buClr>
        <a:buFont typeface="Arial" charset="0"/>
        <a:buChar char="–"/>
        <a:defRPr kumimoji="1" sz="1800" kern="1200" baseline="0">
          <a:solidFill>
            <a:schemeClr val="tx1"/>
          </a:solidFill>
          <a:latin typeface="+mn-lt"/>
          <a:ea typeface="+mn-ea"/>
          <a:cs typeface="Calibri"/>
        </a:defRPr>
      </a:lvl2pPr>
      <a:lvl3pPr marL="1143000" indent="-228600" algn="l" defTabSz="457200" rtl="0" eaLnBrk="1" fontAlgn="base" hangingPunct="1">
        <a:spcBef>
          <a:spcPct val="20000"/>
        </a:spcBef>
        <a:spcAft>
          <a:spcPct val="0"/>
        </a:spcAft>
        <a:buClr>
          <a:srgbClr val="ED1C24"/>
        </a:buClr>
        <a:buFont typeface="Arial" charset="0"/>
        <a:buChar char="•"/>
        <a:defRPr kumimoji="1" sz="1600" kern="1200" baseline="0">
          <a:solidFill>
            <a:schemeClr val="tx1"/>
          </a:solidFill>
          <a:latin typeface="+mn-lt"/>
          <a:ea typeface="+mn-ea"/>
          <a:cs typeface="Calibri"/>
        </a:defRPr>
      </a:lvl3pPr>
      <a:lvl4pPr marL="1600200" indent="-228600" algn="l" defTabSz="457200" rtl="0" eaLnBrk="1" fontAlgn="base" hangingPunct="1">
        <a:spcBef>
          <a:spcPct val="20000"/>
        </a:spcBef>
        <a:spcAft>
          <a:spcPct val="0"/>
        </a:spcAft>
        <a:buClr>
          <a:srgbClr val="ED1C24"/>
        </a:buClr>
        <a:buFont typeface="Arial" charset="0"/>
        <a:buChar char="–"/>
        <a:defRPr kumimoji="1" sz="1400" kern="1200" baseline="0">
          <a:solidFill>
            <a:schemeClr val="tx1"/>
          </a:solidFill>
          <a:latin typeface="+mn-lt"/>
          <a:ea typeface="+mn-ea"/>
          <a:cs typeface="Calibri"/>
        </a:defRPr>
      </a:lvl4pPr>
      <a:lvl5pPr marL="2057400" indent="-228600" algn="l" defTabSz="457200" rtl="0" eaLnBrk="1" fontAlgn="base" hangingPunct="1">
        <a:spcBef>
          <a:spcPct val="20000"/>
        </a:spcBef>
        <a:spcAft>
          <a:spcPct val="0"/>
        </a:spcAft>
        <a:buClr>
          <a:srgbClr val="ED1C24"/>
        </a:buClr>
        <a:buFont typeface="Arial" charset="0"/>
        <a:buChar char="»"/>
        <a:defRPr kumimoji="1" sz="1200" kern="1200" baseline="0">
          <a:solidFill>
            <a:schemeClr val="tx1"/>
          </a:solidFill>
          <a:latin typeface="+mn-lt"/>
          <a:ea typeface="+mn-ea"/>
          <a:cs typeface="Calibri"/>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573088" y="206375"/>
            <a:ext cx="80041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ja-JP" altLang="en-US" smtClean="0"/>
              <a:t>マスター タイトルの書式設定</a:t>
            </a:r>
            <a:endParaRPr lang="en-US" dirty="0"/>
          </a:p>
        </p:txBody>
      </p:sp>
      <p:sp>
        <p:nvSpPr>
          <p:cNvPr id="1027" name="Text Placeholder 2"/>
          <p:cNvSpPr>
            <a:spLocks noGrp="1"/>
          </p:cNvSpPr>
          <p:nvPr>
            <p:ph type="body" idx="1"/>
          </p:nvPr>
        </p:nvSpPr>
        <p:spPr bwMode="auto">
          <a:xfrm>
            <a:off x="573088" y="898525"/>
            <a:ext cx="8004175" cy="369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45720" rIns="91440" bIns="45720" numCol="1" anchor="t" anchorCtr="0" compatLnSpc="1">
            <a:prstTxWarp prst="textNoShape">
              <a:avLst/>
            </a:prstTxWarp>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Tree>
    <p:extLst>
      <p:ext uri="{BB962C8B-B14F-4D97-AF65-F5344CB8AC3E}">
        <p14:creationId xmlns:p14="http://schemas.microsoft.com/office/powerpoint/2010/main" val="1365225324"/>
      </p:ext>
    </p:extLst>
  </p:cSld>
  <p:clrMap bg1="lt1" tx1="dk1" bg2="lt2" tx2="dk2" accent1="accent1" accent2="accent2" accent3="accent3" accent4="accent4" accent5="accent5" accent6="accent6" hlink="hlink" folHlink="folHlink"/>
  <p:sldLayoutIdLst>
    <p:sldLayoutId id="2147484032" r:id="rId1"/>
    <p:sldLayoutId id="2147484033" r:id="rId2"/>
    <p:sldLayoutId id="2147484034" r:id="rId3"/>
    <p:sldLayoutId id="2147484035" r:id="rId4"/>
    <p:sldLayoutId id="2147484036" r:id="rId5"/>
    <p:sldLayoutId id="2147484037" r:id="rId6"/>
    <p:sldLayoutId id="2147484038" r:id="rId7"/>
    <p:sldLayoutId id="2147484039" r:id="rId8"/>
    <p:sldLayoutId id="2147484040" r:id="rId9"/>
  </p:sldLayoutIdLst>
  <p:timing>
    <p:tnLst>
      <p:par>
        <p:cTn id="1" dur="indefinite" restart="never" nodeType="tmRoot"/>
      </p:par>
    </p:tnLst>
  </p:timing>
  <p:hf hdr="0" ftr="0" dt="0"/>
  <p:txStyles>
    <p:titleStyle>
      <a:lvl1pPr algn="l" defTabSz="457200" rtl="0" eaLnBrk="1" fontAlgn="base" hangingPunct="1">
        <a:spcBef>
          <a:spcPct val="0"/>
        </a:spcBef>
        <a:spcAft>
          <a:spcPct val="0"/>
        </a:spcAft>
        <a:defRPr kumimoji="1" sz="3600" kern="1200">
          <a:solidFill>
            <a:schemeClr val="tx2"/>
          </a:solidFill>
          <a:latin typeface="游ゴシック" panose="020B0400000000000000" pitchFamily="50" charset="-128"/>
          <a:ea typeface="游ゴシック" panose="020B0400000000000000" pitchFamily="50" charset="-128"/>
          <a:cs typeface="Calibri"/>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p:titleStyle>
    <p:bodyStyle>
      <a:lvl1pPr marL="342900" indent="-342900" algn="l" defTabSz="457200" rtl="0" eaLnBrk="1" fontAlgn="base" hangingPunct="1">
        <a:spcBef>
          <a:spcPct val="20000"/>
        </a:spcBef>
        <a:spcAft>
          <a:spcPct val="0"/>
        </a:spcAft>
        <a:buClr>
          <a:srgbClr val="ED1C24"/>
        </a:buClr>
        <a:buFont typeface="Arial" charset="0"/>
        <a:buChar char="•"/>
        <a:defRPr kumimoji="1" sz="3200" kern="1200">
          <a:solidFill>
            <a:schemeClr val="tx1"/>
          </a:solidFill>
          <a:latin typeface="游ゴシック" panose="020B0400000000000000" pitchFamily="50" charset="-128"/>
          <a:ea typeface="游ゴシック" panose="020B0400000000000000" pitchFamily="50" charset="-128"/>
          <a:cs typeface="Calibri"/>
        </a:defRPr>
      </a:lvl1pPr>
      <a:lvl2pPr marL="742950" indent="-285750" algn="l" defTabSz="457200" rtl="0" eaLnBrk="1" fontAlgn="base" hangingPunct="1">
        <a:spcBef>
          <a:spcPct val="20000"/>
        </a:spcBef>
        <a:spcAft>
          <a:spcPct val="0"/>
        </a:spcAft>
        <a:buClr>
          <a:srgbClr val="ED1C24"/>
        </a:buClr>
        <a:buFont typeface="Arial" charset="0"/>
        <a:buChar char="–"/>
        <a:defRPr kumimoji="1" sz="2800" kern="1200">
          <a:solidFill>
            <a:schemeClr val="tx1"/>
          </a:solidFill>
          <a:latin typeface="游ゴシック" panose="020B0400000000000000" pitchFamily="50" charset="-128"/>
          <a:ea typeface="游ゴシック" panose="020B0400000000000000" pitchFamily="50" charset="-128"/>
          <a:cs typeface="Calibri"/>
        </a:defRPr>
      </a:lvl2pPr>
      <a:lvl3pPr marL="1143000" indent="-228600" algn="l" defTabSz="457200" rtl="0" eaLnBrk="1" fontAlgn="base" hangingPunct="1">
        <a:spcBef>
          <a:spcPct val="20000"/>
        </a:spcBef>
        <a:spcAft>
          <a:spcPct val="0"/>
        </a:spcAft>
        <a:buClr>
          <a:srgbClr val="ED1C24"/>
        </a:buClr>
        <a:buFont typeface="Arial" charset="0"/>
        <a:buChar char="•"/>
        <a:defRPr kumimoji="1" sz="2400" kern="1200">
          <a:solidFill>
            <a:schemeClr val="tx1"/>
          </a:solidFill>
          <a:latin typeface="游ゴシック" panose="020B0400000000000000" pitchFamily="50" charset="-128"/>
          <a:ea typeface="游ゴシック" panose="020B0400000000000000" pitchFamily="50" charset="-128"/>
          <a:cs typeface="Calibri"/>
        </a:defRPr>
      </a:lvl3pPr>
      <a:lvl4pPr marL="1600200" indent="-228600" algn="l" defTabSz="457200" rtl="0" eaLnBrk="1" fontAlgn="base" hangingPunct="1">
        <a:spcBef>
          <a:spcPct val="20000"/>
        </a:spcBef>
        <a:spcAft>
          <a:spcPct val="0"/>
        </a:spcAft>
        <a:buClr>
          <a:srgbClr val="ED1C24"/>
        </a:buClr>
        <a:buFont typeface="Arial" charset="0"/>
        <a:buChar char="–"/>
        <a:defRPr kumimoji="1" sz="2000" kern="1200">
          <a:solidFill>
            <a:schemeClr val="tx1"/>
          </a:solidFill>
          <a:latin typeface="游ゴシック" panose="020B0400000000000000" pitchFamily="50" charset="-128"/>
          <a:ea typeface="游ゴシック" panose="020B0400000000000000" pitchFamily="50" charset="-128"/>
          <a:cs typeface="Calibri"/>
        </a:defRPr>
      </a:lvl4pPr>
      <a:lvl5pPr marL="2057400" indent="-228600" algn="l" defTabSz="457200" rtl="0" eaLnBrk="1" fontAlgn="base" hangingPunct="1">
        <a:spcBef>
          <a:spcPct val="20000"/>
        </a:spcBef>
        <a:spcAft>
          <a:spcPct val="0"/>
        </a:spcAft>
        <a:buClr>
          <a:srgbClr val="ED1C24"/>
        </a:buClr>
        <a:buFont typeface="Arial" charset="0"/>
        <a:buChar char="»"/>
        <a:defRPr kumimoji="1" kern="1200">
          <a:solidFill>
            <a:schemeClr val="tx1"/>
          </a:solidFill>
          <a:latin typeface="游ゴシック" panose="020B0400000000000000" pitchFamily="50" charset="-128"/>
          <a:ea typeface="游ゴシック" panose="020B0400000000000000" pitchFamily="50" charset="-128"/>
          <a:cs typeface="Calibri"/>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8.png"/><Relationship Id="rId18" Type="http://schemas.openxmlformats.org/officeDocument/2006/relationships/image" Target="../media/image39.jpeg"/><Relationship Id="rId3" Type="http://schemas.openxmlformats.org/officeDocument/2006/relationships/image" Target="../media/image49.png"/><Relationship Id="rId7" Type="http://schemas.openxmlformats.org/officeDocument/2006/relationships/image" Target="../media/image53.png"/><Relationship Id="rId12" Type="http://schemas.openxmlformats.org/officeDocument/2006/relationships/image" Target="../media/image30.png"/><Relationship Id="rId17" Type="http://schemas.openxmlformats.org/officeDocument/2006/relationships/image" Target="../media/image38.png"/><Relationship Id="rId2" Type="http://schemas.openxmlformats.org/officeDocument/2006/relationships/notesSlide" Target="../notesSlides/notesSlide10.xml"/><Relationship Id="rId16" Type="http://schemas.openxmlformats.org/officeDocument/2006/relationships/image" Target="../media/image59.jpeg"/><Relationship Id="rId1" Type="http://schemas.openxmlformats.org/officeDocument/2006/relationships/slideLayout" Target="../slideLayouts/slideLayout5.xml"/><Relationship Id="rId6" Type="http://schemas.openxmlformats.org/officeDocument/2006/relationships/image" Target="../media/image52.png"/><Relationship Id="rId11" Type="http://schemas.openxmlformats.org/officeDocument/2006/relationships/image" Target="../media/image57.png"/><Relationship Id="rId5" Type="http://schemas.openxmlformats.org/officeDocument/2006/relationships/image" Target="../media/image51.png"/><Relationship Id="rId15" Type="http://schemas.openxmlformats.org/officeDocument/2006/relationships/image" Target="../media/image37.jpeg"/><Relationship Id="rId10" Type="http://schemas.openxmlformats.org/officeDocument/2006/relationships/image" Target="../media/image56.png"/><Relationship Id="rId19" Type="http://schemas.openxmlformats.org/officeDocument/2006/relationships/image" Target="../media/image28.png"/><Relationship Id="rId4" Type="http://schemas.openxmlformats.org/officeDocument/2006/relationships/image" Target="../media/image50.png"/><Relationship Id="rId9" Type="http://schemas.openxmlformats.org/officeDocument/2006/relationships/image" Target="../media/image55.png"/><Relationship Id="rId14" Type="http://schemas.openxmlformats.org/officeDocument/2006/relationships/image" Target="../media/image36.png"/></Relationships>
</file>

<file path=ppt/slides/_rels/slide11.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image" Target="../media/image63.png"/><Relationship Id="rId11" Type="http://schemas.openxmlformats.org/officeDocument/2006/relationships/image" Target="../media/image68.png"/><Relationship Id="rId5" Type="http://schemas.openxmlformats.org/officeDocument/2006/relationships/image" Target="../media/image62.png"/><Relationship Id="rId10" Type="http://schemas.openxmlformats.org/officeDocument/2006/relationships/image" Target="../media/image67.png"/><Relationship Id="rId4" Type="http://schemas.openxmlformats.org/officeDocument/2006/relationships/image" Target="../media/image61.png"/><Relationship Id="rId9" Type="http://schemas.openxmlformats.org/officeDocument/2006/relationships/image" Target="../media/image6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9.xml"/></Relationships>
</file>

<file path=ppt/slides/_rels/slide13.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chart" Target="../charts/chart3.xml"/><Relationship Id="rId7" Type="http://schemas.openxmlformats.org/officeDocument/2006/relationships/image" Target="../media/image72.pn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71.png"/><Relationship Id="rId5" Type="http://schemas.openxmlformats.org/officeDocument/2006/relationships/image" Target="../media/image70.png"/><Relationship Id="rId10" Type="http://schemas.openxmlformats.org/officeDocument/2006/relationships/image" Target="../media/image75.png"/><Relationship Id="rId4" Type="http://schemas.openxmlformats.org/officeDocument/2006/relationships/image" Target="../media/image69.png"/><Relationship Id="rId9" Type="http://schemas.openxmlformats.org/officeDocument/2006/relationships/image" Target="../media/image74.png"/></Relationships>
</file>

<file path=ppt/slides/_rels/slide14.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14.xml"/><Relationship Id="rId1" Type="http://schemas.openxmlformats.org/officeDocument/2006/relationships/slideLayout" Target="../slideLayouts/slideLayout69.xml"/></Relationships>
</file>

<file path=ppt/slides/_rels/slide15.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5.xml"/><Relationship Id="rId1" Type="http://schemas.openxmlformats.org/officeDocument/2006/relationships/slideLayout" Target="../slideLayouts/slideLayout69.xml"/></Relationships>
</file>

<file path=ppt/slides/_rels/slide16.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notesSlide" Target="../notesSlides/notesSlide16.xml"/><Relationship Id="rId1" Type="http://schemas.openxmlformats.org/officeDocument/2006/relationships/slideLayout" Target="../slideLayouts/slideLayout69.xml"/><Relationship Id="rId4" Type="http://schemas.openxmlformats.org/officeDocument/2006/relationships/image" Target="../media/image79.png"/></Relationships>
</file>

<file path=ppt/slides/_rels/slide17.xml.rels><?xml version="1.0" encoding="UTF-8" standalone="yes"?>
<Relationships xmlns="http://schemas.openxmlformats.org/package/2006/relationships"><Relationship Id="rId8" Type="http://schemas.openxmlformats.org/officeDocument/2006/relationships/image" Target="../media/image85.png"/><Relationship Id="rId13" Type="http://schemas.openxmlformats.org/officeDocument/2006/relationships/image" Target="../media/image90.png"/><Relationship Id="rId3" Type="http://schemas.openxmlformats.org/officeDocument/2006/relationships/image" Target="../media/image80.png"/><Relationship Id="rId7" Type="http://schemas.openxmlformats.org/officeDocument/2006/relationships/image" Target="../media/image84.png"/><Relationship Id="rId12" Type="http://schemas.openxmlformats.org/officeDocument/2006/relationships/image" Target="../media/image89.png"/><Relationship Id="rId2" Type="http://schemas.openxmlformats.org/officeDocument/2006/relationships/notesSlide" Target="../notesSlides/notesSlide17.xml"/><Relationship Id="rId1" Type="http://schemas.openxmlformats.org/officeDocument/2006/relationships/slideLayout" Target="../slideLayouts/slideLayout67.xml"/><Relationship Id="rId6" Type="http://schemas.openxmlformats.org/officeDocument/2006/relationships/image" Target="../media/image83.png"/><Relationship Id="rId11" Type="http://schemas.openxmlformats.org/officeDocument/2006/relationships/image" Target="../media/image88.png"/><Relationship Id="rId5" Type="http://schemas.openxmlformats.org/officeDocument/2006/relationships/image" Target="../media/image82.png"/><Relationship Id="rId10" Type="http://schemas.openxmlformats.org/officeDocument/2006/relationships/image" Target="../media/image87.png"/><Relationship Id="rId4" Type="http://schemas.openxmlformats.org/officeDocument/2006/relationships/image" Target="../media/image81.png"/><Relationship Id="rId9" Type="http://schemas.openxmlformats.org/officeDocument/2006/relationships/image" Target="../media/image86.png"/><Relationship Id="rId14" Type="http://schemas.openxmlformats.org/officeDocument/2006/relationships/image" Target="../media/image91.png"/></Relationships>
</file>

<file path=ppt/slides/_rels/slide18.xml.rels><?xml version="1.0" encoding="UTF-8" standalone="yes"?>
<Relationships xmlns="http://schemas.openxmlformats.org/package/2006/relationships"><Relationship Id="rId8" Type="http://schemas.openxmlformats.org/officeDocument/2006/relationships/image" Target="../media/image85.png"/><Relationship Id="rId13" Type="http://schemas.openxmlformats.org/officeDocument/2006/relationships/image" Target="../media/image90.png"/><Relationship Id="rId3" Type="http://schemas.openxmlformats.org/officeDocument/2006/relationships/image" Target="../media/image80.png"/><Relationship Id="rId7" Type="http://schemas.openxmlformats.org/officeDocument/2006/relationships/image" Target="../media/image84.png"/><Relationship Id="rId12" Type="http://schemas.openxmlformats.org/officeDocument/2006/relationships/image" Target="../media/image89.png"/><Relationship Id="rId2" Type="http://schemas.openxmlformats.org/officeDocument/2006/relationships/notesSlide" Target="../notesSlides/notesSlide18.xml"/><Relationship Id="rId1" Type="http://schemas.openxmlformats.org/officeDocument/2006/relationships/slideLayout" Target="../slideLayouts/slideLayout67.xml"/><Relationship Id="rId6" Type="http://schemas.openxmlformats.org/officeDocument/2006/relationships/image" Target="../media/image83.png"/><Relationship Id="rId11" Type="http://schemas.openxmlformats.org/officeDocument/2006/relationships/image" Target="../media/image88.png"/><Relationship Id="rId5" Type="http://schemas.openxmlformats.org/officeDocument/2006/relationships/image" Target="../media/image82.png"/><Relationship Id="rId10" Type="http://schemas.openxmlformats.org/officeDocument/2006/relationships/image" Target="../media/image87.png"/><Relationship Id="rId4" Type="http://schemas.openxmlformats.org/officeDocument/2006/relationships/image" Target="../media/image81.png"/><Relationship Id="rId9" Type="http://schemas.openxmlformats.org/officeDocument/2006/relationships/image" Target="../media/image86.png"/><Relationship Id="rId14" Type="http://schemas.openxmlformats.org/officeDocument/2006/relationships/image" Target="../media/image91.png"/></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8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www.ipa.go.jp/files/000060549.pdf"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8" Type="http://schemas.openxmlformats.org/officeDocument/2006/relationships/image" Target="../media/image99.png"/><Relationship Id="rId3" Type="http://schemas.openxmlformats.org/officeDocument/2006/relationships/image" Target="../media/image94.png"/><Relationship Id="rId7" Type="http://schemas.openxmlformats.org/officeDocument/2006/relationships/image" Target="../media/image98.png"/><Relationship Id="rId2" Type="http://schemas.openxmlformats.org/officeDocument/2006/relationships/notesSlide" Target="../notesSlides/notesSlide25.xml"/><Relationship Id="rId1" Type="http://schemas.openxmlformats.org/officeDocument/2006/relationships/slideLayout" Target="../slideLayouts/slideLayout5.xml"/><Relationship Id="rId6" Type="http://schemas.openxmlformats.org/officeDocument/2006/relationships/image" Target="../media/image97.png"/><Relationship Id="rId11" Type="http://schemas.openxmlformats.org/officeDocument/2006/relationships/image" Target="../media/image102.png"/><Relationship Id="rId5" Type="http://schemas.openxmlformats.org/officeDocument/2006/relationships/image" Target="../media/image96.png"/><Relationship Id="rId10" Type="http://schemas.openxmlformats.org/officeDocument/2006/relationships/image" Target="../media/image101.png"/><Relationship Id="rId4" Type="http://schemas.openxmlformats.org/officeDocument/2006/relationships/image" Target="../media/image95.png"/><Relationship Id="rId9" Type="http://schemas.openxmlformats.org/officeDocument/2006/relationships/image" Target="../media/image100.png"/></Relationships>
</file>

<file path=ppt/slides/_rels/slide26.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image" Target="../media/image106.png"/><Relationship Id="rId5" Type="http://schemas.openxmlformats.org/officeDocument/2006/relationships/image" Target="../media/image105.png"/><Relationship Id="rId4" Type="http://schemas.openxmlformats.org/officeDocument/2006/relationships/image" Target="../media/image104.png"/></Relationships>
</file>

<file path=ppt/slides/_rels/slide2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108.png"/></Relationships>
</file>

<file path=ppt/slides/_rels/slide28.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28.xml"/><Relationship Id="rId1" Type="http://schemas.openxmlformats.org/officeDocument/2006/relationships/slideLayout" Target="../slideLayouts/slideLayout5.xml"/><Relationship Id="rId6" Type="http://schemas.openxmlformats.org/officeDocument/2006/relationships/image" Target="../media/image112.png"/><Relationship Id="rId5" Type="http://schemas.openxmlformats.org/officeDocument/2006/relationships/image" Target="../media/image111.png"/><Relationship Id="rId4" Type="http://schemas.openxmlformats.org/officeDocument/2006/relationships/image" Target="../media/image110.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4.png"/><Relationship Id="rId18" Type="http://schemas.openxmlformats.org/officeDocument/2006/relationships/image" Target="../media/image39.jpeg"/><Relationship Id="rId3" Type="http://schemas.openxmlformats.org/officeDocument/2006/relationships/image" Target="../media/image24.png"/><Relationship Id="rId21" Type="http://schemas.openxmlformats.org/officeDocument/2006/relationships/image" Target="../media/image42.png"/><Relationship Id="rId7" Type="http://schemas.openxmlformats.org/officeDocument/2006/relationships/image" Target="../media/image28.png"/><Relationship Id="rId12" Type="http://schemas.openxmlformats.org/officeDocument/2006/relationships/image" Target="../media/image33.png"/><Relationship Id="rId17" Type="http://schemas.openxmlformats.org/officeDocument/2006/relationships/image" Target="../media/image38.png"/><Relationship Id="rId2" Type="http://schemas.openxmlformats.org/officeDocument/2006/relationships/notesSlide" Target="../notesSlides/notesSlide3.xml"/><Relationship Id="rId16" Type="http://schemas.openxmlformats.org/officeDocument/2006/relationships/image" Target="../media/image37.jpeg"/><Relationship Id="rId20" Type="http://schemas.openxmlformats.org/officeDocument/2006/relationships/image" Target="../media/image41.png"/><Relationship Id="rId1" Type="http://schemas.openxmlformats.org/officeDocument/2006/relationships/slideLayout" Target="../slideLayouts/slideLayout5.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png"/><Relationship Id="rId15" Type="http://schemas.openxmlformats.org/officeDocument/2006/relationships/image" Target="../media/image36.png"/><Relationship Id="rId10" Type="http://schemas.openxmlformats.org/officeDocument/2006/relationships/image" Target="../media/image31.png"/><Relationship Id="rId19" Type="http://schemas.openxmlformats.org/officeDocument/2006/relationships/image" Target="../media/image40.png"/><Relationship Id="rId4" Type="http://schemas.openxmlformats.org/officeDocument/2006/relationships/image" Target="../media/image25.png"/><Relationship Id="rId9" Type="http://schemas.openxmlformats.org/officeDocument/2006/relationships/image" Target="../media/image30.png"/><Relationship Id="rId14" Type="http://schemas.openxmlformats.org/officeDocument/2006/relationships/image" Target="../media/image3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8" Type="http://schemas.openxmlformats.org/officeDocument/2006/relationships/image" Target="../media/image117.png"/><Relationship Id="rId13" Type="http://schemas.openxmlformats.org/officeDocument/2006/relationships/image" Target="../media/image28.png"/><Relationship Id="rId3" Type="http://schemas.openxmlformats.org/officeDocument/2006/relationships/image" Target="../media/image113.png"/><Relationship Id="rId7" Type="http://schemas.openxmlformats.org/officeDocument/2006/relationships/image" Target="../media/image116.png"/><Relationship Id="rId12" Type="http://schemas.openxmlformats.org/officeDocument/2006/relationships/image" Target="../media/image120.png"/><Relationship Id="rId2" Type="http://schemas.openxmlformats.org/officeDocument/2006/relationships/notesSlide" Target="../notesSlides/notesSlide31.xml"/><Relationship Id="rId1" Type="http://schemas.openxmlformats.org/officeDocument/2006/relationships/slideLayout" Target="../slideLayouts/slideLayout5.xml"/><Relationship Id="rId6" Type="http://schemas.openxmlformats.org/officeDocument/2006/relationships/image" Target="../media/image115.png"/><Relationship Id="rId11" Type="http://schemas.openxmlformats.org/officeDocument/2006/relationships/image" Target="../media/image119.png"/><Relationship Id="rId5" Type="http://schemas.openxmlformats.org/officeDocument/2006/relationships/image" Target="../media/image114.png"/><Relationship Id="rId10" Type="http://schemas.openxmlformats.org/officeDocument/2006/relationships/image" Target="../media/image118.png"/><Relationship Id="rId4" Type="http://schemas.openxmlformats.org/officeDocument/2006/relationships/image" Target="../media/image58.png"/><Relationship Id="rId9" Type="http://schemas.openxmlformats.org/officeDocument/2006/relationships/image" Target="../media/image102.png"/><Relationship Id="rId14" Type="http://schemas.openxmlformats.org/officeDocument/2006/relationships/image" Target="../media/image121.png"/></Relationships>
</file>

<file path=ppt/slides/_rels/slide32.xml.rels><?xml version="1.0" encoding="UTF-8" standalone="yes"?>
<Relationships xmlns="http://schemas.openxmlformats.org/package/2006/relationships"><Relationship Id="rId8" Type="http://schemas.openxmlformats.org/officeDocument/2006/relationships/image" Target="../media/image117.png"/><Relationship Id="rId13" Type="http://schemas.openxmlformats.org/officeDocument/2006/relationships/image" Target="../media/image28.png"/><Relationship Id="rId3" Type="http://schemas.openxmlformats.org/officeDocument/2006/relationships/image" Target="../media/image113.png"/><Relationship Id="rId7" Type="http://schemas.openxmlformats.org/officeDocument/2006/relationships/image" Target="../media/image116.png"/><Relationship Id="rId12" Type="http://schemas.openxmlformats.org/officeDocument/2006/relationships/image" Target="../media/image120.png"/><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image" Target="../media/image115.png"/><Relationship Id="rId11" Type="http://schemas.openxmlformats.org/officeDocument/2006/relationships/image" Target="../media/image119.png"/><Relationship Id="rId5" Type="http://schemas.openxmlformats.org/officeDocument/2006/relationships/image" Target="../media/image114.png"/><Relationship Id="rId10" Type="http://schemas.openxmlformats.org/officeDocument/2006/relationships/image" Target="../media/image118.png"/><Relationship Id="rId4" Type="http://schemas.openxmlformats.org/officeDocument/2006/relationships/image" Target="../media/image58.png"/><Relationship Id="rId9" Type="http://schemas.openxmlformats.org/officeDocument/2006/relationships/image" Target="../media/image102.png"/><Relationship Id="rId14" Type="http://schemas.openxmlformats.org/officeDocument/2006/relationships/image" Target="../media/image121.png"/></Relationships>
</file>

<file path=ppt/slides/_rels/slide33.xml.rels><?xml version="1.0" encoding="UTF-8" standalone="yes"?>
<Relationships xmlns="http://schemas.openxmlformats.org/package/2006/relationships"><Relationship Id="rId3" Type="http://schemas.openxmlformats.org/officeDocument/2006/relationships/hyperlink" Target="https://www.soumu.go.jp/main_content/000545372.pdf" TargetMode="External"/><Relationship Id="rId7" Type="http://schemas.openxmlformats.org/officeDocument/2006/relationships/hyperlink" Target="https://www.tokyo-kosha.or.jp/support/josei/setsubijosei/cyber.html"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hyperlink" Target="https://www.mhlw.go.jp/stf/seisakunitsuite/bunya/koyou_roudou/roudoukijun/jikan/telework_10026.html" TargetMode="External"/><Relationship Id="rId5" Type="http://schemas.openxmlformats.org/officeDocument/2006/relationships/hyperlink" Target="https://mirasapo-plus.go.jp/" TargetMode="External"/><Relationship Id="rId4" Type="http://schemas.openxmlformats.org/officeDocument/2006/relationships/hyperlink" Target="https://work-holiday.mhlw.go.jp/material/pdf/category7/01_01.pdf"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trendmicro.com/ja_jp/about/announce/announces-remotework-20200406-01.html" TargetMode="External"/><Relationship Id="rId7" Type="http://schemas.openxmlformats.org/officeDocument/2006/relationships/image" Target="../media/image122.png"/><Relationship Id="rId2" Type="http://schemas.openxmlformats.org/officeDocument/2006/relationships/notesSlide" Target="../notesSlides/notesSlide34.xml"/><Relationship Id="rId1" Type="http://schemas.openxmlformats.org/officeDocument/2006/relationships/slideLayout" Target="../slideLayouts/slideLayout5.xml"/><Relationship Id="rId6" Type="http://schemas.openxmlformats.org/officeDocument/2006/relationships/hyperlink" Target="https://is702.jp/news/3657/" TargetMode="External"/><Relationship Id="rId5" Type="http://schemas.openxmlformats.org/officeDocument/2006/relationships/hyperlink" Target="https://is702.jp/news/3674/" TargetMode="External"/><Relationship Id="rId4" Type="http://schemas.openxmlformats.org/officeDocument/2006/relationships/hyperlink" Target="https://is702.jp/special/3470/"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xml"/><Relationship Id="rId1" Type="http://schemas.openxmlformats.org/officeDocument/2006/relationships/slideLayout" Target="../slideLayouts/slideLayout58.xml"/><Relationship Id="rId4" Type="http://schemas.openxmlformats.org/officeDocument/2006/relationships/image" Target="../media/image44.png"/></Relationships>
</file>

<file path=ppt/slides/_rels/slide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xml"/><Relationship Id="rId1" Type="http://schemas.openxmlformats.org/officeDocument/2006/relationships/slideLayout" Target="../slideLayouts/slideLayout81.xml"/></Relationships>
</file>

<file path=ppt/slides/_rels/slide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6.xml"/><Relationship Id="rId1" Type="http://schemas.openxmlformats.org/officeDocument/2006/relationships/slideLayout" Target="../slideLayouts/slideLayout81.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81.xml"/><Relationship Id="rId5" Type="http://schemas.openxmlformats.org/officeDocument/2006/relationships/image" Target="../media/image47.png"/><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8.xml"/><Relationship Id="rId1" Type="http://schemas.openxmlformats.org/officeDocument/2006/relationships/slideLayout" Target="../slideLayouts/slideLayout8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1161E67-4F23-6D4E-94DB-31C00E1DA2C0}"/>
              </a:ext>
            </a:extLst>
          </p:cNvPr>
          <p:cNvSpPr>
            <a:spLocks noGrp="1"/>
          </p:cNvSpPr>
          <p:nvPr>
            <p:ph type="subTitle" idx="1"/>
          </p:nvPr>
        </p:nvSpPr>
        <p:spPr>
          <a:xfrm>
            <a:off x="324122" y="3583401"/>
            <a:ext cx="4526437" cy="1049155"/>
          </a:xfrm>
        </p:spPr>
        <p:txBody>
          <a:bodyPr>
            <a:normAutofit lnSpcReduction="10000"/>
          </a:bodyPr>
          <a:lstStyle/>
          <a:p>
            <a:pPr>
              <a:lnSpc>
                <a:spcPct val="120000"/>
              </a:lnSpc>
            </a:pPr>
            <a:r>
              <a:rPr lang="ja-JP" altLang="en-US" dirty="0" smtClean="0">
                <a:latin typeface="メイリオ" panose="020B0604030504040204" pitchFamily="50" charset="-128"/>
                <a:ea typeface="メイリオ" panose="020B0604030504040204" pitchFamily="50" charset="-128"/>
              </a:rPr>
              <a:t>トレンドマイクロ</a:t>
            </a:r>
            <a:r>
              <a:rPr lang="ja-JP" altLang="en-US" dirty="0">
                <a:latin typeface="メイリオ" panose="020B0604030504040204" pitchFamily="50" charset="-128"/>
                <a:ea typeface="メイリオ" panose="020B0604030504040204" pitchFamily="50" charset="-128"/>
              </a:rPr>
              <a:t>株式</a:t>
            </a:r>
            <a:r>
              <a:rPr lang="ja-JP" altLang="en-US" dirty="0" smtClean="0">
                <a:latin typeface="メイリオ" panose="020B0604030504040204" pitchFamily="50" charset="-128"/>
                <a:ea typeface="メイリオ" panose="020B0604030504040204" pitchFamily="50" charset="-128"/>
              </a:rPr>
              <a:t>会社</a:t>
            </a:r>
            <a:endParaRPr lang="en-US" altLang="ja-JP" dirty="0" smtClean="0">
              <a:latin typeface="メイリオ" panose="020B0604030504040204" pitchFamily="50" charset="-128"/>
              <a:ea typeface="メイリオ" panose="020B0604030504040204" pitchFamily="50" charset="-128"/>
            </a:endParaRPr>
          </a:p>
          <a:p>
            <a:pPr>
              <a:lnSpc>
                <a:spcPct val="120000"/>
              </a:lnSpc>
            </a:pPr>
            <a:r>
              <a:rPr lang="ja-JP" altLang="en-US" dirty="0" smtClean="0">
                <a:latin typeface="メイリオ" panose="020B0604030504040204" pitchFamily="50" charset="-128"/>
                <a:ea typeface="メイリオ" panose="020B0604030504040204" pitchFamily="50" charset="-128"/>
              </a:rPr>
              <a:t>ビジネスマーケティング本部</a:t>
            </a:r>
            <a:endParaRPr lang="en-US" altLang="ja-JP" dirty="0" smtClean="0">
              <a:latin typeface="メイリオ" panose="020B0604030504040204" pitchFamily="50" charset="-128"/>
              <a:ea typeface="メイリオ" panose="020B0604030504040204" pitchFamily="50" charset="-128"/>
            </a:endParaRPr>
          </a:p>
          <a:p>
            <a:pPr>
              <a:lnSpc>
                <a:spcPct val="120000"/>
              </a:lnSpc>
            </a:pPr>
            <a:r>
              <a:rPr lang="ja-JP" altLang="en-US" dirty="0" smtClean="0">
                <a:latin typeface="メイリオ" panose="020B0604030504040204" pitchFamily="50" charset="-128"/>
                <a:ea typeface="メイリオ" panose="020B0604030504040204" pitchFamily="50" charset="-128"/>
              </a:rPr>
              <a:t>シニアマネージャー</a:t>
            </a:r>
            <a:endParaRPr lang="en-US" altLang="ja-JP" dirty="0" smtClean="0">
              <a:latin typeface="メイリオ" panose="020B0604030504040204" pitchFamily="50" charset="-128"/>
              <a:ea typeface="メイリオ" panose="020B0604030504040204" pitchFamily="50" charset="-128"/>
            </a:endParaRPr>
          </a:p>
          <a:p>
            <a:pPr>
              <a:lnSpc>
                <a:spcPct val="120000"/>
              </a:lnSpc>
            </a:pPr>
            <a:r>
              <a:rPr lang="ja-JP" altLang="en-US" dirty="0" smtClean="0">
                <a:latin typeface="メイリオ" panose="020B0604030504040204" pitchFamily="50" charset="-128"/>
                <a:ea typeface="メイリオ" panose="020B0604030504040204" pitchFamily="50" charset="-128"/>
              </a:rPr>
              <a:t>松橋 孝志</a:t>
            </a:r>
            <a:endParaRPr lang="en-US" altLang="ja-JP" dirty="0" smtClean="0">
              <a:latin typeface="メイリオ" panose="020B0604030504040204" pitchFamily="50" charset="-128"/>
              <a:ea typeface="メイリオ" panose="020B0604030504040204" pitchFamily="50" charset="-128"/>
            </a:endParaRPr>
          </a:p>
          <a:p>
            <a:pPr>
              <a:lnSpc>
                <a:spcPct val="120000"/>
              </a:lnSpc>
            </a:pPr>
            <a:endParaRPr lang="en-US" dirty="0">
              <a:latin typeface="メイリオ" panose="020B0604030504040204" pitchFamily="50" charset="-128"/>
              <a:ea typeface="メイリオ" panose="020B0604030504040204" pitchFamily="50" charset="-128"/>
            </a:endParaRPr>
          </a:p>
        </p:txBody>
      </p:sp>
      <p:sp>
        <p:nvSpPr>
          <p:cNvPr id="4" name="タイトル 1"/>
          <p:cNvSpPr txBox="1">
            <a:spLocks/>
          </p:cNvSpPr>
          <p:nvPr/>
        </p:nvSpPr>
        <p:spPr bwMode="auto">
          <a:xfrm>
            <a:off x="1" y="1949913"/>
            <a:ext cx="6491633" cy="1161816"/>
          </a:xfrm>
          <a:prstGeom prst="rect">
            <a:avLst/>
          </a:prstGeom>
          <a:solidFill>
            <a:schemeClr val="bg1">
              <a:alpha val="80000"/>
            </a:schemeClr>
          </a:solidFill>
          <a:ln>
            <a:noFill/>
          </a:ln>
          <a:extLst/>
        </p:spPr>
        <p:txBody>
          <a:bodyPr vert="horz" wrap="square" lIns="540000" tIns="180000" rIns="540000" bIns="180000" numCol="1" rtlCol="0" anchor="ctr" anchorCtr="0" compatLnSpc="1">
            <a:prstTxWarp prst="textNoShape">
              <a:avLst/>
            </a:prstTxWarp>
            <a:noAutofit/>
          </a:bodyPr>
          <a:lstStyle>
            <a:lvl1pPr algn="l" defTabSz="912813" rtl="0" fontAlgn="base">
              <a:lnSpc>
                <a:spcPct val="90000"/>
              </a:lnSpc>
              <a:spcBef>
                <a:spcPct val="0"/>
              </a:spcBef>
              <a:spcAft>
                <a:spcPct val="0"/>
              </a:spcAft>
              <a:defRPr kumimoji="1" sz="4000" b="1" kern="1200">
                <a:solidFill>
                  <a:schemeClr val="bg1"/>
                </a:solidFill>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cs typeface="Meiryo UI" panose="020B0604030504040204" pitchFamily="50" charset="-128"/>
              </a:defRPr>
            </a:lvl1pPr>
            <a:lvl2pPr algn="l" defTabSz="912813" rtl="0" fontAlgn="base">
              <a:lnSpc>
                <a:spcPct val="90000"/>
              </a:lnSpc>
              <a:spcBef>
                <a:spcPct val="0"/>
              </a:spcBef>
              <a:spcAft>
                <a:spcPct val="0"/>
              </a:spcAft>
              <a:defRPr kumimoji="1" sz="4000" b="1">
                <a:solidFill>
                  <a:schemeClr val="bg1"/>
                </a:solidFill>
                <a:latin typeface="Arial" panose="020B0604020202020204" pitchFamily="34" charset="0"/>
                <a:ea typeface="メイリオ" panose="020B0604030504040204" pitchFamily="50" charset="-128"/>
                <a:cs typeface="Arial" panose="020B0604020202020204" pitchFamily="34" charset="0"/>
              </a:defRPr>
            </a:lvl2pPr>
            <a:lvl3pPr algn="l" defTabSz="912813" rtl="0" fontAlgn="base">
              <a:lnSpc>
                <a:spcPct val="90000"/>
              </a:lnSpc>
              <a:spcBef>
                <a:spcPct val="0"/>
              </a:spcBef>
              <a:spcAft>
                <a:spcPct val="0"/>
              </a:spcAft>
              <a:defRPr kumimoji="1" sz="4000" b="1">
                <a:solidFill>
                  <a:schemeClr val="bg1"/>
                </a:solidFill>
                <a:latin typeface="Arial" panose="020B0604020202020204" pitchFamily="34" charset="0"/>
                <a:ea typeface="メイリオ" panose="020B0604030504040204" pitchFamily="50" charset="-128"/>
                <a:cs typeface="Arial" panose="020B0604020202020204" pitchFamily="34" charset="0"/>
              </a:defRPr>
            </a:lvl3pPr>
            <a:lvl4pPr algn="l" defTabSz="912813" rtl="0" fontAlgn="base">
              <a:lnSpc>
                <a:spcPct val="90000"/>
              </a:lnSpc>
              <a:spcBef>
                <a:spcPct val="0"/>
              </a:spcBef>
              <a:spcAft>
                <a:spcPct val="0"/>
              </a:spcAft>
              <a:defRPr kumimoji="1" sz="4000" b="1">
                <a:solidFill>
                  <a:schemeClr val="bg1"/>
                </a:solidFill>
                <a:latin typeface="Arial" panose="020B0604020202020204" pitchFamily="34" charset="0"/>
                <a:ea typeface="メイリオ" panose="020B0604030504040204" pitchFamily="50" charset="-128"/>
                <a:cs typeface="Arial" panose="020B0604020202020204" pitchFamily="34" charset="0"/>
              </a:defRPr>
            </a:lvl4pPr>
            <a:lvl5pPr algn="l" defTabSz="912813" rtl="0" fontAlgn="base">
              <a:lnSpc>
                <a:spcPct val="90000"/>
              </a:lnSpc>
              <a:spcBef>
                <a:spcPct val="0"/>
              </a:spcBef>
              <a:spcAft>
                <a:spcPct val="0"/>
              </a:spcAft>
              <a:defRPr kumimoji="1" sz="4000" b="1">
                <a:solidFill>
                  <a:schemeClr val="bg1"/>
                </a:solidFill>
                <a:latin typeface="Arial" panose="020B0604020202020204" pitchFamily="34" charset="0"/>
                <a:ea typeface="メイリオ" panose="020B0604030504040204" pitchFamily="50" charset="-128"/>
                <a:cs typeface="Arial" panose="020B0604020202020204" pitchFamily="34" charset="0"/>
              </a:defRPr>
            </a:lvl5pPr>
            <a:lvl6pPr marL="457200" algn="l" defTabSz="912813" rtl="0" fontAlgn="base">
              <a:lnSpc>
                <a:spcPct val="90000"/>
              </a:lnSpc>
              <a:spcBef>
                <a:spcPct val="0"/>
              </a:spcBef>
              <a:spcAft>
                <a:spcPct val="0"/>
              </a:spcAft>
              <a:defRPr kumimoji="1" sz="4000" b="1">
                <a:solidFill>
                  <a:schemeClr val="bg1"/>
                </a:solidFill>
                <a:latin typeface="Arial" panose="020B0604020202020204" pitchFamily="34" charset="0"/>
                <a:ea typeface="メイリオ" panose="020B0604030504040204" pitchFamily="50" charset="-128"/>
                <a:cs typeface="Arial" panose="020B0604020202020204" pitchFamily="34" charset="0"/>
              </a:defRPr>
            </a:lvl6pPr>
            <a:lvl7pPr marL="914400" algn="l" defTabSz="912813" rtl="0" fontAlgn="base">
              <a:lnSpc>
                <a:spcPct val="90000"/>
              </a:lnSpc>
              <a:spcBef>
                <a:spcPct val="0"/>
              </a:spcBef>
              <a:spcAft>
                <a:spcPct val="0"/>
              </a:spcAft>
              <a:defRPr kumimoji="1" sz="4000" b="1">
                <a:solidFill>
                  <a:schemeClr val="bg1"/>
                </a:solidFill>
                <a:latin typeface="Arial" panose="020B0604020202020204" pitchFamily="34" charset="0"/>
                <a:ea typeface="メイリオ" panose="020B0604030504040204" pitchFamily="50" charset="-128"/>
                <a:cs typeface="Arial" panose="020B0604020202020204" pitchFamily="34" charset="0"/>
              </a:defRPr>
            </a:lvl7pPr>
            <a:lvl8pPr marL="1371600" algn="l" defTabSz="912813" rtl="0" fontAlgn="base">
              <a:lnSpc>
                <a:spcPct val="90000"/>
              </a:lnSpc>
              <a:spcBef>
                <a:spcPct val="0"/>
              </a:spcBef>
              <a:spcAft>
                <a:spcPct val="0"/>
              </a:spcAft>
              <a:defRPr kumimoji="1" sz="4000" b="1">
                <a:solidFill>
                  <a:schemeClr val="bg1"/>
                </a:solidFill>
                <a:latin typeface="Arial" panose="020B0604020202020204" pitchFamily="34" charset="0"/>
                <a:ea typeface="メイリオ" panose="020B0604030504040204" pitchFamily="50" charset="-128"/>
                <a:cs typeface="Arial" panose="020B0604020202020204" pitchFamily="34" charset="0"/>
              </a:defRPr>
            </a:lvl8pPr>
            <a:lvl9pPr marL="1828800" algn="l" defTabSz="912813" rtl="0" fontAlgn="base">
              <a:lnSpc>
                <a:spcPct val="90000"/>
              </a:lnSpc>
              <a:spcBef>
                <a:spcPct val="0"/>
              </a:spcBef>
              <a:spcAft>
                <a:spcPct val="0"/>
              </a:spcAft>
              <a:defRPr kumimoji="1" sz="4000" b="1">
                <a:solidFill>
                  <a:schemeClr val="bg1"/>
                </a:solidFill>
                <a:latin typeface="Arial" panose="020B0604020202020204" pitchFamily="34" charset="0"/>
                <a:ea typeface="メイリオ" panose="020B0604030504040204" pitchFamily="50" charset="-128"/>
                <a:cs typeface="Arial" panose="020B0604020202020204" pitchFamily="34" charset="0"/>
              </a:defRPr>
            </a:lvl9pPr>
          </a:lstStyle>
          <a:p>
            <a:pPr defTabSz="1219139" fontAlgn="auto">
              <a:spcAft>
                <a:spcPts val="0"/>
              </a:spcAft>
              <a:defRPr/>
            </a:pPr>
            <a:r>
              <a:rPr lang="ja-JP" altLang="en-US" sz="3200" dirty="0">
                <a:solidFill>
                  <a:srgbClr val="FF0000"/>
                </a:solidFill>
                <a:effectLst/>
                <a:latin typeface="メイリオ" panose="020B0604030504040204" pitchFamily="50" charset="-128"/>
                <a:ea typeface="メイリオ" panose="020B0604030504040204" pitchFamily="50" charset="-128"/>
              </a:rPr>
              <a:t>広がるテレワーク</a:t>
            </a:r>
            <a:r>
              <a:rPr lang="ja-JP" altLang="en-US" sz="3200" dirty="0" smtClean="0">
                <a:solidFill>
                  <a:srgbClr val="FF0000"/>
                </a:solidFill>
                <a:effectLst/>
                <a:latin typeface="メイリオ" panose="020B0604030504040204" pitchFamily="50" charset="-128"/>
                <a:ea typeface="メイリオ" panose="020B0604030504040204" pitchFamily="50" charset="-128"/>
              </a:rPr>
              <a:t>環境と</a:t>
            </a:r>
            <a:endParaRPr lang="en-US" altLang="ja-JP" sz="3200" dirty="0" smtClean="0">
              <a:solidFill>
                <a:srgbClr val="FF0000"/>
              </a:solidFill>
              <a:effectLst/>
              <a:latin typeface="メイリオ" panose="020B0604030504040204" pitchFamily="50" charset="-128"/>
              <a:ea typeface="メイリオ" panose="020B0604030504040204" pitchFamily="50" charset="-128"/>
            </a:endParaRPr>
          </a:p>
          <a:p>
            <a:pPr defTabSz="1219139" fontAlgn="auto">
              <a:spcAft>
                <a:spcPts val="0"/>
              </a:spcAft>
              <a:defRPr/>
            </a:pPr>
            <a:r>
              <a:rPr lang="ja-JP" altLang="en-US" sz="3200" dirty="0" smtClean="0">
                <a:solidFill>
                  <a:srgbClr val="FF0000"/>
                </a:solidFill>
                <a:effectLst/>
                <a:latin typeface="メイリオ" panose="020B0604030504040204" pitchFamily="50" charset="-128"/>
                <a:ea typeface="メイリオ" panose="020B0604030504040204" pitchFamily="50" charset="-128"/>
              </a:rPr>
              <a:t>セキュリティ</a:t>
            </a:r>
            <a:r>
              <a:rPr lang="ja-JP" altLang="en-US" sz="3200" dirty="0">
                <a:solidFill>
                  <a:srgbClr val="FF0000"/>
                </a:solidFill>
                <a:effectLst/>
                <a:latin typeface="メイリオ" panose="020B0604030504040204" pitchFamily="50" charset="-128"/>
                <a:ea typeface="メイリオ" panose="020B0604030504040204" pitchFamily="50" charset="-128"/>
              </a:rPr>
              <a:t>対策のポイント</a:t>
            </a:r>
            <a:endParaRPr lang="ja-JP" altLang="ja-JP" sz="3200" dirty="0">
              <a:solidFill>
                <a:srgbClr val="FF0000"/>
              </a:solidFill>
              <a:effectLst/>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5438832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idx="4294967295"/>
          </p:nvPr>
        </p:nvSpPr>
        <p:spPr>
          <a:xfrm>
            <a:off x="96838" y="82550"/>
            <a:ext cx="9047162" cy="531813"/>
          </a:xfrm>
        </p:spPr>
        <p:txBody>
          <a:bodyPr/>
          <a:lstStyle/>
          <a:p>
            <a:r>
              <a:rPr lang="ja-JP" altLang="en-US" sz="2400" b="1" dirty="0" smtClean="0">
                <a:solidFill>
                  <a:srgbClr val="C00000"/>
                </a:solidFill>
                <a:latin typeface="メイリオ" panose="020B0604030504040204" pitchFamily="50" charset="-128"/>
                <a:ea typeface="メイリオ" panose="020B0604030504040204" pitchFamily="50" charset="-128"/>
              </a:rPr>
              <a:t>環境変化を踏まえたセキュリティ対策の強化ポイント</a:t>
            </a:r>
            <a:endParaRPr lang="ja-JP" altLang="en-US" sz="2400" b="1" dirty="0">
              <a:solidFill>
                <a:srgbClr val="C00000"/>
              </a:solidFill>
              <a:latin typeface="メイリオ" panose="020B0604030504040204" pitchFamily="50" charset="-128"/>
              <a:ea typeface="メイリオ" panose="020B0604030504040204" pitchFamily="50" charset="-128"/>
            </a:endParaRPr>
          </a:p>
        </p:txBody>
      </p:sp>
      <p:cxnSp>
        <p:nvCxnSpPr>
          <p:cNvPr id="11" name="直線コネクタ 10"/>
          <p:cNvCxnSpPr>
            <a:stCxn id="28" idx="0"/>
            <a:endCxn id="29" idx="0"/>
          </p:cNvCxnSpPr>
          <p:nvPr/>
        </p:nvCxnSpPr>
        <p:spPr>
          <a:xfrm flipH="1">
            <a:off x="3666653" y="3232097"/>
            <a:ext cx="935896" cy="892032"/>
          </a:xfrm>
          <a:prstGeom prst="line">
            <a:avLst/>
          </a:prstGeom>
          <a:ln/>
        </p:spPr>
        <p:style>
          <a:lnRef idx="1">
            <a:schemeClr val="dk1"/>
          </a:lnRef>
          <a:fillRef idx="0">
            <a:schemeClr val="dk1"/>
          </a:fillRef>
          <a:effectRef idx="0">
            <a:schemeClr val="dk1"/>
          </a:effectRef>
          <a:fontRef idx="minor">
            <a:schemeClr val="tx1"/>
          </a:fontRef>
        </p:style>
      </p:cxnSp>
      <p:cxnSp>
        <p:nvCxnSpPr>
          <p:cNvPr id="12" name="直線コネクタ 11"/>
          <p:cNvCxnSpPr/>
          <p:nvPr/>
        </p:nvCxnSpPr>
        <p:spPr>
          <a:xfrm>
            <a:off x="4599856" y="3197701"/>
            <a:ext cx="5385" cy="930476"/>
          </a:xfrm>
          <a:prstGeom prst="line">
            <a:avLst/>
          </a:prstGeom>
          <a:ln/>
        </p:spPr>
        <p:style>
          <a:lnRef idx="1">
            <a:schemeClr val="dk1"/>
          </a:lnRef>
          <a:fillRef idx="0">
            <a:schemeClr val="dk1"/>
          </a:fillRef>
          <a:effectRef idx="0">
            <a:schemeClr val="dk1"/>
          </a:effectRef>
          <a:fontRef idx="minor">
            <a:schemeClr val="tx1"/>
          </a:fontRef>
        </p:style>
      </p:cxnSp>
      <p:cxnSp>
        <p:nvCxnSpPr>
          <p:cNvPr id="13" name="直線コネクタ 12"/>
          <p:cNvCxnSpPr>
            <a:stCxn id="28" idx="0"/>
          </p:cNvCxnSpPr>
          <p:nvPr/>
        </p:nvCxnSpPr>
        <p:spPr>
          <a:xfrm>
            <a:off x="4602549" y="3232099"/>
            <a:ext cx="908521" cy="896087"/>
          </a:xfrm>
          <a:prstGeom prst="line">
            <a:avLst/>
          </a:prstGeom>
          <a:ln/>
        </p:spPr>
        <p:style>
          <a:lnRef idx="1">
            <a:schemeClr val="dk1"/>
          </a:lnRef>
          <a:fillRef idx="0">
            <a:schemeClr val="dk1"/>
          </a:fillRef>
          <a:effectRef idx="0">
            <a:schemeClr val="dk1"/>
          </a:effectRef>
          <a:fontRef idx="minor">
            <a:schemeClr val="tx1"/>
          </a:fontRef>
        </p:style>
      </p:cxnSp>
      <p:cxnSp>
        <p:nvCxnSpPr>
          <p:cNvPr id="14" name="直線コネクタ 13"/>
          <p:cNvCxnSpPr>
            <a:stCxn id="27" idx="2"/>
            <a:endCxn id="28" idx="0"/>
          </p:cNvCxnSpPr>
          <p:nvPr/>
        </p:nvCxnSpPr>
        <p:spPr>
          <a:xfrm flipH="1">
            <a:off x="4602549" y="1888374"/>
            <a:ext cx="4547" cy="1343725"/>
          </a:xfrm>
          <a:prstGeom prst="line">
            <a:avLst/>
          </a:prstGeom>
          <a:ln/>
        </p:spPr>
        <p:style>
          <a:lnRef idx="1">
            <a:schemeClr val="dk1"/>
          </a:lnRef>
          <a:fillRef idx="0">
            <a:schemeClr val="dk1"/>
          </a:fillRef>
          <a:effectRef idx="0">
            <a:schemeClr val="dk1"/>
          </a:effectRef>
          <a:fontRef idx="minor">
            <a:schemeClr val="tx1"/>
          </a:fontRef>
        </p:style>
      </p:cxnSp>
      <p:sp>
        <p:nvSpPr>
          <p:cNvPr id="15" name="雲 14"/>
          <p:cNvSpPr/>
          <p:nvPr/>
        </p:nvSpPr>
        <p:spPr>
          <a:xfrm>
            <a:off x="3929911" y="768973"/>
            <a:ext cx="1324587" cy="511107"/>
          </a:xfrm>
          <a:prstGeom prst="cloud">
            <a:avLst/>
          </a:prstGeom>
          <a:gradFill flip="none" rotWithShape="1">
            <a:gsLst>
              <a:gs pos="0">
                <a:schemeClr val="bg1">
                  <a:lumMod val="85000"/>
                </a:schemeClr>
              </a:gs>
              <a:gs pos="100000">
                <a:schemeClr val="bg1"/>
              </a:gs>
            </a:gsLst>
            <a:lin ang="16200000" scaled="1"/>
            <a:tileRect/>
          </a:gra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ja-JP" altLang="en-US" sz="1800" b="0" i="0" u="none" strike="noStrike" kern="120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メイリオ" panose="020B0604030504040204" pitchFamily="50" charset="-128"/>
            </a:endParaRPr>
          </a:p>
        </p:txBody>
      </p:sp>
      <p:cxnSp>
        <p:nvCxnSpPr>
          <p:cNvPr id="16" name="直線コネクタ 15"/>
          <p:cNvCxnSpPr/>
          <p:nvPr/>
        </p:nvCxnSpPr>
        <p:spPr>
          <a:xfrm>
            <a:off x="4585358" y="1288326"/>
            <a:ext cx="0" cy="489735"/>
          </a:xfrm>
          <a:prstGeom prst="line">
            <a:avLst/>
          </a:prstGeom>
          <a:ln/>
        </p:spPr>
        <p:style>
          <a:lnRef idx="1">
            <a:schemeClr val="dk1"/>
          </a:lnRef>
          <a:fillRef idx="0">
            <a:schemeClr val="dk1"/>
          </a:fillRef>
          <a:effectRef idx="0">
            <a:schemeClr val="dk1"/>
          </a:effectRef>
          <a:fontRef idx="minor">
            <a:schemeClr val="tx1"/>
          </a:fontRef>
        </p:style>
      </p:cxnSp>
      <p:pic>
        <p:nvPicPr>
          <p:cNvPr id="17" name="Picture 25" descr="Web_Threat--512x512-gray-rgb.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95788" y="703393"/>
            <a:ext cx="851916" cy="597662"/>
          </a:xfrm>
          <a:prstGeom prst="rect">
            <a:avLst/>
          </a:prstGeom>
        </p:spPr>
      </p:pic>
      <p:cxnSp>
        <p:nvCxnSpPr>
          <p:cNvPr id="24" name="直線コネクタ 23"/>
          <p:cNvCxnSpPr/>
          <p:nvPr/>
        </p:nvCxnSpPr>
        <p:spPr>
          <a:xfrm flipH="1">
            <a:off x="3549709" y="3298468"/>
            <a:ext cx="957029" cy="915887"/>
          </a:xfrm>
          <a:prstGeom prst="line">
            <a:avLst/>
          </a:prstGeom>
          <a:ln w="76200">
            <a:solidFill>
              <a:schemeClr val="bg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5" name="直線コネクタ 24"/>
          <p:cNvCxnSpPr>
            <a:stCxn id="15" idx="1"/>
            <a:endCxn id="28" idx="0"/>
          </p:cNvCxnSpPr>
          <p:nvPr/>
        </p:nvCxnSpPr>
        <p:spPr>
          <a:xfrm>
            <a:off x="4592204" y="1279535"/>
            <a:ext cx="10344" cy="1952562"/>
          </a:xfrm>
          <a:prstGeom prst="line">
            <a:avLst/>
          </a:prstGeom>
          <a:ln w="76200">
            <a:solidFill>
              <a:schemeClr val="bg2"/>
            </a:solidFill>
            <a:prstDash val="solid"/>
          </a:ln>
          <a:effectLst/>
        </p:spPr>
        <p:style>
          <a:lnRef idx="2">
            <a:schemeClr val="accent1"/>
          </a:lnRef>
          <a:fillRef idx="0">
            <a:schemeClr val="accent1"/>
          </a:fillRef>
          <a:effectRef idx="1">
            <a:schemeClr val="accent1"/>
          </a:effectRef>
          <a:fontRef idx="minor">
            <a:schemeClr val="tx1"/>
          </a:fontRef>
        </p:style>
      </p:cxnSp>
      <p:pic>
        <p:nvPicPr>
          <p:cNvPr id="27" name="Picture 5" descr="Blocking--512x512-gray-rgb.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232318" y="1429395"/>
            <a:ext cx="749554" cy="458978"/>
          </a:xfrm>
          <a:prstGeom prst="rect">
            <a:avLst/>
          </a:prstGeom>
        </p:spPr>
      </p:pic>
      <p:pic>
        <p:nvPicPr>
          <p:cNvPr id="28" name="Picture 8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303718" y="3232098"/>
            <a:ext cx="597662" cy="439166"/>
          </a:xfrm>
          <a:prstGeom prst="rect">
            <a:avLst/>
          </a:prstGeom>
        </p:spPr>
      </p:pic>
      <p:pic>
        <p:nvPicPr>
          <p:cNvPr id="29" name="Picture 35" descr="Desktop--512x512-gray-rgb.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3320750" y="4124130"/>
            <a:ext cx="691804" cy="495793"/>
          </a:xfrm>
          <a:prstGeom prst="rect">
            <a:avLst/>
          </a:prstGeom>
        </p:spPr>
      </p:pic>
      <p:pic>
        <p:nvPicPr>
          <p:cNvPr id="32" name="Picture 38" descr="Appliance--512x512-gray-rgb.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3862953" y="2021539"/>
            <a:ext cx="1317792" cy="451136"/>
          </a:xfrm>
          <a:prstGeom prst="rect">
            <a:avLst/>
          </a:prstGeom>
        </p:spPr>
      </p:pic>
      <p:pic>
        <p:nvPicPr>
          <p:cNvPr id="74" name="Picture 38" descr="Appliance--512x512-gray-rgb.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3888632" y="2594390"/>
            <a:ext cx="1317792" cy="451136"/>
          </a:xfrm>
          <a:prstGeom prst="rect">
            <a:avLst/>
          </a:prstGeom>
        </p:spPr>
      </p:pic>
      <p:sp>
        <p:nvSpPr>
          <p:cNvPr id="80" name="角丸四角形 79"/>
          <p:cNvSpPr/>
          <p:nvPr/>
        </p:nvSpPr>
        <p:spPr>
          <a:xfrm>
            <a:off x="5056809" y="2528494"/>
            <a:ext cx="756173" cy="650079"/>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a:ln>
                  <a:noFill/>
                </a:ln>
                <a:solidFill>
                  <a:srgbClr val="FFC000"/>
                </a:solidFill>
                <a:effectLst/>
                <a:uLnTx/>
                <a:uFillTx/>
                <a:latin typeface="メイリオ" panose="020B0604030504040204" pitchFamily="50" charset="-128"/>
                <a:ea typeface="メイリオ" panose="020B0604030504040204" pitchFamily="50" charset="-128"/>
                <a:cs typeface="+mn-cs"/>
              </a:rPr>
              <a:t>❓</a:t>
            </a:r>
          </a:p>
        </p:txBody>
      </p:sp>
      <p:sp>
        <p:nvSpPr>
          <p:cNvPr id="89" name="楕円 88"/>
          <p:cNvSpPr/>
          <p:nvPr/>
        </p:nvSpPr>
        <p:spPr>
          <a:xfrm>
            <a:off x="4140705" y="2154204"/>
            <a:ext cx="813663" cy="16211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US" altLang="ja-JP" sz="675" b="1"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mn-cs"/>
              </a:rPr>
              <a:t>IPS/IDS</a:t>
            </a:r>
            <a:endParaRPr kumimoji="0" lang="ja-JP" altLang="en-US" sz="675" b="1"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mn-cs"/>
            </a:endParaRPr>
          </a:p>
        </p:txBody>
      </p:sp>
      <p:sp>
        <p:nvSpPr>
          <p:cNvPr id="90" name="楕円 89"/>
          <p:cNvSpPr/>
          <p:nvPr/>
        </p:nvSpPr>
        <p:spPr>
          <a:xfrm>
            <a:off x="4293173" y="1553339"/>
            <a:ext cx="508710" cy="170802"/>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US" altLang="ja-JP" sz="675" b="1"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mn-cs"/>
              </a:rPr>
              <a:t>FW</a:t>
            </a:r>
            <a:endParaRPr kumimoji="0" lang="ja-JP" altLang="en-US" sz="675" b="1"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mn-cs"/>
            </a:endParaRPr>
          </a:p>
        </p:txBody>
      </p:sp>
      <p:sp>
        <p:nvSpPr>
          <p:cNvPr id="91" name="楕円 90"/>
          <p:cNvSpPr/>
          <p:nvPr/>
        </p:nvSpPr>
        <p:spPr>
          <a:xfrm>
            <a:off x="4030074" y="2714488"/>
            <a:ext cx="1026734" cy="193556"/>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US" altLang="ja-JP" sz="675" b="1"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mn-cs"/>
              </a:rPr>
              <a:t>Web/</a:t>
            </a:r>
            <a:r>
              <a:rPr kumimoji="0" lang="ja-JP" altLang="en-US" sz="675" b="1"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mn-cs"/>
              </a:rPr>
              <a:t>メール</a:t>
            </a:r>
            <a:endParaRPr kumimoji="0" lang="en-US" altLang="ja-JP" sz="675" b="1"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mn-cs"/>
            </a:endParaRPr>
          </a:p>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675" b="1"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mn-cs"/>
              </a:rPr>
              <a:t>プロキシ</a:t>
            </a:r>
          </a:p>
        </p:txBody>
      </p:sp>
      <p:pic>
        <p:nvPicPr>
          <p:cNvPr id="38" name="Picture 10" descr="Encryption--512x512-gray-rgb.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4880676" y="1405524"/>
            <a:ext cx="245696" cy="378925"/>
          </a:xfrm>
          <a:prstGeom prst="rect">
            <a:avLst/>
          </a:prstGeom>
          <a:effectLst>
            <a:glow rad="63500">
              <a:schemeClr val="accent3">
                <a:satMod val="175000"/>
                <a:alpha val="40000"/>
              </a:schemeClr>
            </a:glow>
          </a:effectLst>
        </p:spPr>
      </p:pic>
      <p:pic>
        <p:nvPicPr>
          <p:cNvPr id="39" name="Picture 10" descr="Encryption--512x512-gray-rgb.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4971699" y="2056179"/>
            <a:ext cx="245696" cy="378925"/>
          </a:xfrm>
          <a:prstGeom prst="rect">
            <a:avLst/>
          </a:prstGeom>
          <a:effectLst>
            <a:glow rad="63500">
              <a:schemeClr val="accent3">
                <a:satMod val="175000"/>
                <a:alpha val="40000"/>
              </a:schemeClr>
            </a:glow>
          </a:effectLst>
        </p:spPr>
      </p:pic>
      <p:pic>
        <p:nvPicPr>
          <p:cNvPr id="40" name="Picture 10" descr="Encryption--512x512-gray-rgb.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5020182" y="2587289"/>
            <a:ext cx="245696" cy="378925"/>
          </a:xfrm>
          <a:prstGeom prst="rect">
            <a:avLst/>
          </a:prstGeom>
          <a:effectLst>
            <a:glow rad="63500">
              <a:schemeClr val="accent3">
                <a:satMod val="175000"/>
                <a:alpha val="40000"/>
              </a:schemeClr>
            </a:glow>
          </a:effectLst>
        </p:spPr>
      </p:pic>
      <p:sp>
        <p:nvSpPr>
          <p:cNvPr id="41" name="角丸四角形 40"/>
          <p:cNvSpPr/>
          <p:nvPr/>
        </p:nvSpPr>
        <p:spPr>
          <a:xfrm>
            <a:off x="5034882" y="1949898"/>
            <a:ext cx="756173" cy="650079"/>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a:ln>
                  <a:noFill/>
                </a:ln>
                <a:solidFill>
                  <a:srgbClr val="FFC000"/>
                </a:solidFill>
                <a:effectLst/>
                <a:uLnTx/>
                <a:uFillTx/>
                <a:latin typeface="メイリオ" panose="020B0604030504040204" pitchFamily="50" charset="-128"/>
                <a:ea typeface="メイリオ" panose="020B0604030504040204" pitchFamily="50" charset="-128"/>
                <a:cs typeface="+mn-cs"/>
              </a:rPr>
              <a:t>❓</a:t>
            </a:r>
          </a:p>
        </p:txBody>
      </p:sp>
      <p:sp>
        <p:nvSpPr>
          <p:cNvPr id="42" name="角丸四角形 41"/>
          <p:cNvSpPr/>
          <p:nvPr/>
        </p:nvSpPr>
        <p:spPr>
          <a:xfrm>
            <a:off x="5029421" y="1348487"/>
            <a:ext cx="756173" cy="650079"/>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a:ln>
                  <a:noFill/>
                </a:ln>
                <a:solidFill>
                  <a:srgbClr val="FFC000"/>
                </a:solidFill>
                <a:effectLst/>
                <a:uLnTx/>
                <a:uFillTx/>
                <a:latin typeface="メイリオ" panose="020B0604030504040204" pitchFamily="50" charset="-128"/>
                <a:ea typeface="メイリオ" panose="020B0604030504040204" pitchFamily="50" charset="-128"/>
                <a:cs typeface="+mn-cs"/>
              </a:rPr>
              <a:t>❓</a:t>
            </a:r>
          </a:p>
        </p:txBody>
      </p:sp>
      <p:pic>
        <p:nvPicPr>
          <p:cNvPr id="43" name="Picture 34" descr="Analysis--512x512-gray-rgb.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5410802" y="1483158"/>
            <a:ext cx="325247" cy="359918"/>
          </a:xfrm>
          <a:prstGeom prst="rect">
            <a:avLst/>
          </a:prstGeom>
        </p:spPr>
      </p:pic>
      <p:pic>
        <p:nvPicPr>
          <p:cNvPr id="44" name="Picture 34" descr="Analysis--512x512-gray-rgb.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5447789" y="2046945"/>
            <a:ext cx="325247" cy="359918"/>
          </a:xfrm>
          <a:prstGeom prst="rect">
            <a:avLst/>
          </a:prstGeom>
        </p:spPr>
      </p:pic>
      <p:pic>
        <p:nvPicPr>
          <p:cNvPr id="45" name="Picture 34" descr="Analysis--512x512-gray-rgb.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5448278" y="2625035"/>
            <a:ext cx="325247" cy="359918"/>
          </a:xfrm>
          <a:prstGeom prst="rect">
            <a:avLst/>
          </a:prstGeom>
        </p:spPr>
      </p:pic>
      <p:pic>
        <p:nvPicPr>
          <p:cNvPr id="35" name="Picture 8" descr="Mobile-Device--512x512-gray-rgb.p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613812" y="4092770"/>
            <a:ext cx="356616" cy="458153"/>
          </a:xfrm>
          <a:prstGeom prst="rect">
            <a:avLst/>
          </a:prstGeom>
        </p:spPr>
      </p:pic>
      <p:pic>
        <p:nvPicPr>
          <p:cNvPr id="36" name="Picture 88" descr="Tablet--512x512-gray-rgb.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231977" y="4105381"/>
            <a:ext cx="316992" cy="455676"/>
          </a:xfrm>
          <a:prstGeom prst="rect">
            <a:avLst/>
          </a:prstGeom>
        </p:spPr>
      </p:pic>
      <p:sp>
        <p:nvSpPr>
          <p:cNvPr id="3" name="上カーブ矢印 2"/>
          <p:cNvSpPr/>
          <p:nvPr/>
        </p:nvSpPr>
        <p:spPr>
          <a:xfrm>
            <a:off x="5483509" y="4362564"/>
            <a:ext cx="2163208" cy="641109"/>
          </a:xfrm>
          <a:prstGeom prst="curvedUpArrow">
            <a:avLst>
              <a:gd name="adj1" fmla="val 25000"/>
              <a:gd name="adj2" fmla="val 117122"/>
              <a:gd name="adj3" fmla="val 25000"/>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4D4D4F"/>
              </a:solidFill>
              <a:effectLst/>
              <a:uLnTx/>
              <a:uFillTx/>
              <a:latin typeface="メイリオ"/>
              <a:ea typeface="メイリオ"/>
              <a:cs typeface="+mn-cs"/>
            </a:endParaRPr>
          </a:p>
        </p:txBody>
      </p:sp>
      <p:pic>
        <p:nvPicPr>
          <p:cNvPr id="47" name="図 36"/>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197026" y="3649833"/>
            <a:ext cx="764994" cy="747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Picture 84" descr="Laptop--512x512-gray-rgb.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940093" y="3765811"/>
            <a:ext cx="761899" cy="515310"/>
          </a:xfrm>
          <a:prstGeom prst="rect">
            <a:avLst/>
          </a:prstGeom>
        </p:spPr>
      </p:pic>
      <p:sp>
        <p:nvSpPr>
          <p:cNvPr id="4" name="テキスト ボックス 3"/>
          <p:cNvSpPr txBox="1"/>
          <p:nvPr/>
        </p:nvSpPr>
        <p:spPr>
          <a:xfrm>
            <a:off x="7771026" y="3760809"/>
            <a:ext cx="1174750" cy="569941"/>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1" i="0" u="sng" strike="noStrike" kern="1200" cap="none" spc="0" normalizeH="0" baseline="0" noProof="0" dirty="0">
                <a:ln>
                  <a:noFill/>
                </a:ln>
                <a:solidFill>
                  <a:srgbClr val="00A94F">
                    <a:lumMod val="75000"/>
                  </a:srgbClr>
                </a:solidFill>
                <a:effectLst/>
                <a:uLnTx/>
                <a:uFillTx/>
                <a:latin typeface="メイリオ" panose="020B0604030504040204" pitchFamily="50" charset="-128"/>
                <a:ea typeface="メイリオ" panose="020B0604030504040204" pitchFamily="50" charset="-128"/>
                <a:cs typeface="Calibri"/>
              </a:rPr>
              <a:t>リモート</a:t>
            </a:r>
            <a:r>
              <a:rPr kumimoji="1" lang="ja-JP" altLang="en-US" sz="1400" b="1" i="0" u="sng" strike="noStrike" kern="1200" cap="none" spc="0" normalizeH="0" baseline="0" noProof="0" dirty="0" smtClean="0">
                <a:ln>
                  <a:noFill/>
                </a:ln>
                <a:solidFill>
                  <a:srgbClr val="00A94F">
                    <a:lumMod val="75000"/>
                  </a:srgbClr>
                </a:solidFill>
                <a:effectLst/>
                <a:uLnTx/>
                <a:uFillTx/>
                <a:latin typeface="メイリオ" panose="020B0604030504040204" pitchFamily="50" charset="-128"/>
                <a:ea typeface="メイリオ" panose="020B0604030504040204" pitchFamily="50" charset="-128"/>
                <a:cs typeface="Calibri"/>
              </a:rPr>
              <a:t>ワーク</a:t>
            </a:r>
            <a:endParaRPr kumimoji="1" lang="en-US" altLang="ja-JP" sz="1400" b="1" i="0" u="sng" strike="noStrike" kern="1200" cap="none" spc="0" normalizeH="0" baseline="0" noProof="0" dirty="0" smtClean="0">
              <a:ln>
                <a:noFill/>
              </a:ln>
              <a:solidFill>
                <a:srgbClr val="00A94F">
                  <a:lumMod val="75000"/>
                </a:srgbClr>
              </a:solidFill>
              <a:effectLst/>
              <a:uLnTx/>
              <a:uFillTx/>
              <a:latin typeface="メイリオ" panose="020B0604030504040204" pitchFamily="50" charset="-128"/>
              <a:ea typeface="メイリオ" panose="020B0604030504040204" pitchFamily="50" charset="-128"/>
              <a:cs typeface="Calibri"/>
            </a:endParaRPr>
          </a:p>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1" i="0" u="sng" strike="noStrike" kern="1200" cap="none" spc="0" normalizeH="0" baseline="0" noProof="0" dirty="0">
                <a:ln>
                  <a:noFill/>
                </a:ln>
                <a:solidFill>
                  <a:srgbClr val="00A94F">
                    <a:lumMod val="75000"/>
                  </a:srgbClr>
                </a:solidFill>
                <a:effectLst/>
                <a:uLnTx/>
                <a:uFillTx/>
                <a:latin typeface="メイリオ" panose="020B0604030504040204" pitchFamily="50" charset="-128"/>
                <a:ea typeface="メイリオ" panose="020B0604030504040204" pitchFamily="50" charset="-128"/>
                <a:cs typeface="Calibri"/>
              </a:rPr>
              <a:t>テレワーク</a:t>
            </a:r>
          </a:p>
        </p:txBody>
      </p:sp>
      <p:pic>
        <p:nvPicPr>
          <p:cNvPr id="52" name="図 51"/>
          <p:cNvPicPr>
            <a:picLocks noChangeAspect="1"/>
          </p:cNvPicPr>
          <p:nvPr/>
        </p:nvPicPr>
        <p:blipFill>
          <a:blip r:embed="rId14"/>
          <a:stretch>
            <a:fillRect/>
          </a:stretch>
        </p:blipFill>
        <p:spPr>
          <a:xfrm>
            <a:off x="6305419" y="862394"/>
            <a:ext cx="875912" cy="204851"/>
          </a:xfrm>
          <a:prstGeom prst="rect">
            <a:avLst/>
          </a:prstGeom>
        </p:spPr>
      </p:pic>
      <p:pic>
        <p:nvPicPr>
          <p:cNvPr id="53" name="Picture 2" descr="クリックすると新しいウィンドウで開きます"/>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187970" y="1124802"/>
            <a:ext cx="673399" cy="378480"/>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4" descr="クリックすると新しいウィンドウで開きます"/>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6400117" y="1490600"/>
            <a:ext cx="758838" cy="440126"/>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6" descr="クリックすると新しいウィンドウで開きます"/>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7564058" y="890095"/>
            <a:ext cx="758114" cy="398009"/>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8" descr="クリックすると新しいウィンドウで開きます"/>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7610997" y="1306380"/>
            <a:ext cx="747404" cy="559832"/>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78" descr="Cloud--512x512-gray-rgb.png"/>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6989798" y="1124802"/>
            <a:ext cx="657694" cy="397248"/>
          </a:xfrm>
          <a:prstGeom prst="rect">
            <a:avLst/>
          </a:prstGeom>
        </p:spPr>
      </p:pic>
      <p:cxnSp>
        <p:nvCxnSpPr>
          <p:cNvPr id="10" name="直線矢印コネクタ 9"/>
          <p:cNvCxnSpPr>
            <a:stCxn id="48" idx="0"/>
            <a:endCxn id="51" idx="2"/>
          </p:cNvCxnSpPr>
          <p:nvPr/>
        </p:nvCxnSpPr>
        <p:spPr>
          <a:xfrm flipH="1" flipV="1">
            <a:off x="7318645" y="1522050"/>
            <a:ext cx="2398" cy="2243761"/>
          </a:xfrm>
          <a:prstGeom prst="straightConnector1">
            <a:avLst/>
          </a:prstGeom>
          <a:ln w="12700">
            <a:solidFill>
              <a:schemeClr val="bg1">
                <a:lumMod val="75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pic>
        <p:nvPicPr>
          <p:cNvPr id="46" name="Picture 84" descr="Laptop--512x512-gray-rgb.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180745" y="4100443"/>
            <a:ext cx="681030" cy="460614"/>
          </a:xfrm>
          <a:prstGeom prst="rect">
            <a:avLst/>
          </a:prstGeom>
        </p:spPr>
      </p:pic>
      <p:sp>
        <p:nvSpPr>
          <p:cNvPr id="58" name="角丸四角形 57"/>
          <p:cNvSpPr/>
          <p:nvPr/>
        </p:nvSpPr>
        <p:spPr>
          <a:xfrm>
            <a:off x="281997" y="2053721"/>
            <a:ext cx="3130973" cy="422542"/>
          </a:xfrm>
          <a:prstGeom prst="roundRect">
            <a:avLst/>
          </a:prstGeom>
          <a:solidFill>
            <a:schemeClr val="accent3">
              <a:lumMod val="75000"/>
            </a:schemeClr>
          </a:solidFill>
          <a:ln>
            <a:noFill/>
          </a:ln>
          <a:effectLst>
            <a:softEdge rad="3175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20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59" name="角丸四角形 58"/>
          <p:cNvSpPr/>
          <p:nvPr/>
        </p:nvSpPr>
        <p:spPr>
          <a:xfrm>
            <a:off x="287010" y="1576290"/>
            <a:ext cx="3107095" cy="422276"/>
          </a:xfrm>
          <a:prstGeom prst="roundRect">
            <a:avLst/>
          </a:prstGeom>
          <a:solidFill>
            <a:srgbClr val="0000FF"/>
          </a:solidFill>
          <a:ln>
            <a:noFill/>
          </a:ln>
          <a:effectLst>
            <a:softEdge rad="3175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20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61" name="正方形/長方形 60"/>
          <p:cNvSpPr/>
          <p:nvPr/>
        </p:nvSpPr>
        <p:spPr>
          <a:xfrm>
            <a:off x="742439" y="1636997"/>
            <a:ext cx="2140041" cy="338554"/>
          </a:xfrm>
          <a:prstGeom prst="rect">
            <a:avLst/>
          </a:prstGeom>
          <a:effectLst>
            <a:glow rad="63500">
              <a:schemeClr val="accent2">
                <a:satMod val="175000"/>
                <a:alpha val="40000"/>
              </a:schemeClr>
            </a:glow>
          </a:effectLst>
        </p:spPr>
        <p:txBody>
          <a:bodyPr wrap="square">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1600" b="1" i="0" u="none" strike="noStrike" kern="1200" cap="none" spc="0" normalizeH="0" baseline="0" noProof="0" dirty="0" smtClean="0">
                <a:ln>
                  <a:noFill/>
                </a:ln>
                <a:solidFill>
                  <a:srgbClr val="FFFFFF"/>
                </a:solidFill>
                <a:effectLst>
                  <a:glow rad="63500">
                    <a:srgbClr val="E6E7E8">
                      <a:satMod val="175000"/>
                      <a:alpha val="40000"/>
                    </a:srgbClr>
                  </a:glow>
                </a:effectLst>
                <a:uLnTx/>
                <a:uFillTx/>
                <a:latin typeface="メイリオ" panose="020B0604030504040204" pitchFamily="50" charset="-128"/>
                <a:ea typeface="メイリオ" panose="020B0604030504040204" pitchFamily="50" charset="-128"/>
              </a:rPr>
              <a:t>境界防御の再定義</a:t>
            </a:r>
            <a:endParaRPr kumimoji="0" lang="ja-JP" altLang="en-US" sz="1600" b="1" i="0" u="none" strike="noStrike" kern="1200" cap="none" spc="0" normalizeH="0" baseline="0" noProof="0" dirty="0">
              <a:ln>
                <a:noFill/>
              </a:ln>
              <a:solidFill>
                <a:srgbClr val="FFFFFF"/>
              </a:solidFill>
              <a:effectLst>
                <a:glow rad="63500">
                  <a:srgbClr val="E6E7E8">
                    <a:satMod val="175000"/>
                    <a:alpha val="40000"/>
                  </a:srgbClr>
                </a:glow>
              </a:effectLst>
              <a:uLnTx/>
              <a:uFillTx/>
              <a:latin typeface="Calibri" charset="0"/>
              <a:ea typeface="ＭＳ Ｐゴシック" charset="0"/>
            </a:endParaRPr>
          </a:p>
        </p:txBody>
      </p:sp>
      <p:sp>
        <p:nvSpPr>
          <p:cNvPr id="62" name="正方形/長方形 61"/>
          <p:cNvSpPr/>
          <p:nvPr/>
        </p:nvSpPr>
        <p:spPr>
          <a:xfrm>
            <a:off x="690602" y="2122071"/>
            <a:ext cx="2337731" cy="338554"/>
          </a:xfrm>
          <a:prstGeom prst="rect">
            <a:avLst/>
          </a:prstGeom>
          <a:effectLst>
            <a:glow rad="63500">
              <a:schemeClr val="accent2">
                <a:satMod val="175000"/>
                <a:alpha val="40000"/>
              </a:schemeClr>
            </a:glow>
          </a:effectLst>
        </p:spPr>
        <p:txBody>
          <a:bodyPr wrap="squar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1600" b="1" i="0" u="none" strike="noStrike" kern="1200" cap="none" spc="0" normalizeH="0" baseline="0" noProof="0" dirty="0" smtClean="0">
                <a:ln>
                  <a:noFill/>
                </a:ln>
                <a:solidFill>
                  <a:srgbClr val="FFFFFF"/>
                </a:solidFill>
                <a:effectLst>
                  <a:glow rad="63500">
                    <a:srgbClr val="E6E7E8">
                      <a:satMod val="175000"/>
                      <a:alpha val="40000"/>
                    </a:srgbClr>
                  </a:glow>
                </a:effectLst>
                <a:uLnTx/>
                <a:uFillTx/>
                <a:latin typeface="メイリオ" panose="020B0604030504040204" pitchFamily="50" charset="-128"/>
                <a:ea typeface="メイリオ" panose="020B0604030504040204" pitchFamily="50" charset="-128"/>
              </a:rPr>
              <a:t>クラウド環境の堅牢化</a:t>
            </a:r>
            <a:endParaRPr kumimoji="0" lang="ja-JP" altLang="en-US" sz="1600" b="1" i="0" u="none" strike="noStrike" kern="1200" cap="none" spc="0" normalizeH="0" baseline="0" noProof="0" dirty="0">
              <a:ln>
                <a:noFill/>
              </a:ln>
              <a:solidFill>
                <a:srgbClr val="FFFFFF"/>
              </a:solidFill>
              <a:effectLst>
                <a:glow rad="63500">
                  <a:srgbClr val="E6E7E8">
                    <a:satMod val="175000"/>
                    <a:alpha val="40000"/>
                  </a:srgbClr>
                </a:glow>
              </a:effectLst>
              <a:uLnTx/>
              <a:uFillTx/>
              <a:latin typeface="メイリオ" panose="020B0604030504040204" pitchFamily="50" charset="-128"/>
              <a:ea typeface="メイリオ" panose="020B0604030504040204" pitchFamily="50" charset="-128"/>
            </a:endParaRPr>
          </a:p>
        </p:txBody>
      </p:sp>
      <p:sp>
        <p:nvSpPr>
          <p:cNvPr id="63" name="角丸四角形 62"/>
          <p:cNvSpPr/>
          <p:nvPr/>
        </p:nvSpPr>
        <p:spPr>
          <a:xfrm>
            <a:off x="288053" y="2541354"/>
            <a:ext cx="3130973" cy="422542"/>
          </a:xfrm>
          <a:prstGeom prst="roundRect">
            <a:avLst/>
          </a:prstGeom>
          <a:solidFill>
            <a:schemeClr val="accent6">
              <a:lumMod val="75000"/>
            </a:schemeClr>
          </a:solidFill>
          <a:ln>
            <a:noFill/>
          </a:ln>
          <a:effectLst>
            <a:softEdge rad="3175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20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64" name="正方形/長方形 63"/>
          <p:cNvSpPr/>
          <p:nvPr/>
        </p:nvSpPr>
        <p:spPr>
          <a:xfrm>
            <a:off x="638918" y="2616054"/>
            <a:ext cx="2549702" cy="338554"/>
          </a:xfrm>
          <a:prstGeom prst="rect">
            <a:avLst/>
          </a:prstGeom>
          <a:effectLst>
            <a:glow rad="63500">
              <a:schemeClr val="accent2">
                <a:satMod val="175000"/>
                <a:alpha val="40000"/>
              </a:schemeClr>
            </a:glow>
          </a:effectLst>
        </p:spPr>
        <p:txBody>
          <a:bodyPr wrap="squar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1600" b="1" i="0" u="none" strike="noStrike" kern="1200" cap="none" spc="0" normalizeH="0" baseline="0" noProof="0" dirty="0" smtClean="0">
                <a:ln>
                  <a:noFill/>
                </a:ln>
                <a:solidFill>
                  <a:srgbClr val="FFFFFF"/>
                </a:solidFill>
                <a:effectLst>
                  <a:glow rad="63500">
                    <a:srgbClr val="E6E7E8">
                      <a:satMod val="175000"/>
                      <a:alpha val="40000"/>
                    </a:srgbClr>
                  </a:glow>
                </a:effectLst>
                <a:uLnTx/>
                <a:uFillTx/>
                <a:latin typeface="メイリオ" panose="020B0604030504040204" pitchFamily="50" charset="-128"/>
                <a:ea typeface="メイリオ" panose="020B0604030504040204" pitchFamily="50" charset="-128"/>
              </a:rPr>
              <a:t>エンドポイントの強靭化</a:t>
            </a:r>
            <a:endParaRPr kumimoji="0" lang="ja-JP" altLang="en-US" sz="1600" b="1" i="0" u="none" strike="noStrike" kern="1200" cap="none" spc="0" normalizeH="0" baseline="0" noProof="0" dirty="0">
              <a:ln>
                <a:noFill/>
              </a:ln>
              <a:solidFill>
                <a:srgbClr val="FFFFFF"/>
              </a:solidFill>
              <a:effectLst>
                <a:glow rad="63500">
                  <a:srgbClr val="E6E7E8">
                    <a:satMod val="175000"/>
                    <a:alpha val="40000"/>
                  </a:srgbClr>
                </a:glow>
              </a:effectLst>
              <a:uLnTx/>
              <a:uFillTx/>
              <a:latin typeface="メイリオ" panose="020B0604030504040204" pitchFamily="50" charset="-128"/>
              <a:ea typeface="メイリオ" panose="020B0604030504040204" pitchFamily="50" charset="-128"/>
            </a:endParaRPr>
          </a:p>
        </p:txBody>
      </p:sp>
      <p:sp>
        <p:nvSpPr>
          <p:cNvPr id="57" name="角丸四角形 56"/>
          <p:cNvSpPr/>
          <p:nvPr/>
        </p:nvSpPr>
        <p:spPr>
          <a:xfrm>
            <a:off x="286757" y="3008376"/>
            <a:ext cx="3126214" cy="422276"/>
          </a:xfrm>
          <a:prstGeom prst="roundRect">
            <a:avLst/>
          </a:prstGeom>
          <a:solidFill>
            <a:schemeClr val="accent2">
              <a:lumMod val="75000"/>
            </a:schemeClr>
          </a:solidFill>
          <a:ln>
            <a:noFill/>
          </a:ln>
          <a:effectLst>
            <a:softEdge rad="3175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20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60" name="正方形/長方形 59"/>
          <p:cNvSpPr/>
          <p:nvPr/>
        </p:nvSpPr>
        <p:spPr>
          <a:xfrm>
            <a:off x="370732" y="3075139"/>
            <a:ext cx="3026149" cy="338554"/>
          </a:xfrm>
          <a:prstGeom prst="rect">
            <a:avLst/>
          </a:prstGeom>
          <a:effectLst>
            <a:glow rad="63500">
              <a:schemeClr val="accent2">
                <a:satMod val="175000"/>
                <a:alpha val="40000"/>
              </a:schemeClr>
            </a:glow>
          </a:effectLst>
        </p:spPr>
        <p:txBody>
          <a:bodyPr wrap="square">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1600" b="1" i="0" u="none" strike="noStrike" kern="1200" cap="none" spc="0" normalizeH="0" baseline="0" noProof="0" dirty="0" smtClean="0">
                <a:ln>
                  <a:noFill/>
                </a:ln>
                <a:solidFill>
                  <a:srgbClr val="FFFFFF"/>
                </a:solidFill>
                <a:effectLst>
                  <a:glow rad="63500">
                    <a:srgbClr val="E6E7E8">
                      <a:satMod val="175000"/>
                      <a:alpha val="40000"/>
                    </a:srgbClr>
                  </a:glow>
                </a:effectLst>
                <a:uLnTx/>
                <a:uFillTx/>
                <a:latin typeface="メイリオ" panose="020B0604030504040204" pitchFamily="50" charset="-128"/>
                <a:ea typeface="メイリオ" panose="020B0604030504040204" pitchFamily="50" charset="-128"/>
              </a:rPr>
              <a:t>効果的な</a:t>
            </a:r>
            <a:r>
              <a:rPr kumimoji="0" lang="en-US" altLang="ja-JP" sz="1600" b="1" i="0" u="none" strike="noStrike" kern="1200" cap="none" spc="0" normalizeH="0" baseline="0" noProof="0" dirty="0" smtClean="0">
                <a:ln>
                  <a:noFill/>
                </a:ln>
                <a:solidFill>
                  <a:srgbClr val="FFFFFF"/>
                </a:solidFill>
                <a:effectLst>
                  <a:glow rad="63500">
                    <a:srgbClr val="E6E7E8">
                      <a:satMod val="175000"/>
                      <a:alpha val="40000"/>
                    </a:srgbClr>
                  </a:glow>
                </a:effectLst>
                <a:uLnTx/>
                <a:uFillTx/>
                <a:latin typeface="メイリオ" panose="020B0604030504040204" pitchFamily="50" charset="-128"/>
                <a:ea typeface="メイリオ" panose="020B0604030504040204" pitchFamily="50" charset="-128"/>
              </a:rPr>
              <a:t>SaaS</a:t>
            </a:r>
            <a:r>
              <a:rPr kumimoji="0" lang="ja-JP" altLang="en-US" sz="1600" b="1" i="0" u="none" strike="noStrike" kern="1200" cap="none" spc="0" normalizeH="0" baseline="0" noProof="0" dirty="0" smtClean="0">
                <a:ln>
                  <a:noFill/>
                </a:ln>
                <a:solidFill>
                  <a:srgbClr val="FFFFFF"/>
                </a:solidFill>
                <a:effectLst>
                  <a:glow rad="63500">
                    <a:srgbClr val="E6E7E8">
                      <a:satMod val="175000"/>
                      <a:alpha val="40000"/>
                    </a:srgbClr>
                  </a:glow>
                </a:effectLst>
                <a:uLnTx/>
                <a:uFillTx/>
                <a:latin typeface="メイリオ" panose="020B0604030504040204" pitchFamily="50" charset="-128"/>
                <a:ea typeface="メイリオ" panose="020B0604030504040204" pitchFamily="50" charset="-128"/>
              </a:rPr>
              <a:t>の利活用</a:t>
            </a:r>
            <a:endParaRPr kumimoji="0" lang="ja-JP" altLang="en-US" sz="1600" b="1" i="0" u="none" strike="noStrike" kern="1200" cap="none" spc="0" normalizeH="0" baseline="0" noProof="0" dirty="0">
              <a:ln>
                <a:noFill/>
              </a:ln>
              <a:solidFill>
                <a:srgbClr val="FFFFFF"/>
              </a:solidFill>
              <a:effectLst>
                <a:glow rad="63500">
                  <a:srgbClr val="E6E7E8">
                    <a:satMod val="175000"/>
                    <a:alpha val="40000"/>
                  </a:srgbClr>
                </a:glow>
              </a:effectLst>
              <a:uLnTx/>
              <a:uFillTx/>
              <a:latin typeface="Calibri" charset="0"/>
              <a:ea typeface="ＭＳ Ｐゴシック" charset="0"/>
            </a:endParaRPr>
          </a:p>
        </p:txBody>
      </p:sp>
    </p:spTree>
    <p:extLst>
      <p:ext uri="{BB962C8B-B14F-4D97-AF65-F5344CB8AC3E}">
        <p14:creationId xmlns:p14="http://schemas.microsoft.com/office/powerpoint/2010/main" val="14276715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346" y="-527091"/>
            <a:ext cx="9153347" cy="6100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タイトル 1"/>
          <p:cNvSpPr>
            <a:spLocks noGrp="1"/>
          </p:cNvSpPr>
          <p:nvPr>
            <p:ph type="title"/>
          </p:nvPr>
        </p:nvSpPr>
        <p:spPr>
          <a:xfrm>
            <a:off x="364267" y="246407"/>
            <a:ext cx="8004175" cy="531360"/>
          </a:xfrm>
        </p:spPr>
        <p:txBody>
          <a:bodyPr/>
          <a:lstStyle/>
          <a:p>
            <a:r>
              <a:rPr lang="ja-JP" altLang="en-US" sz="3200" dirty="0">
                <a:solidFill>
                  <a:schemeClr val="bg1"/>
                </a:solidFill>
                <a:latin typeface="メイリオ" panose="020B0604030504040204" pitchFamily="50" charset="-128"/>
                <a:ea typeface="メイリオ" panose="020B0604030504040204" pitchFamily="50" charset="-128"/>
              </a:rPr>
              <a:t>企業</a:t>
            </a:r>
            <a:r>
              <a:rPr lang="en-US" altLang="ja-JP" sz="3200" dirty="0">
                <a:solidFill>
                  <a:schemeClr val="bg1"/>
                </a:solidFill>
                <a:latin typeface="メイリオ" panose="020B0604030504040204" pitchFamily="50" charset="-128"/>
                <a:ea typeface="メイリオ" panose="020B0604030504040204" pitchFamily="50" charset="-128"/>
              </a:rPr>
              <a:t>/</a:t>
            </a:r>
            <a:r>
              <a:rPr lang="ja-JP" altLang="en-US" sz="3200" dirty="0">
                <a:solidFill>
                  <a:schemeClr val="bg1"/>
                </a:solidFill>
                <a:latin typeface="メイリオ" panose="020B0604030504040204" pitchFamily="50" charset="-128"/>
                <a:ea typeface="メイリオ" panose="020B0604030504040204" pitchFamily="50" charset="-128"/>
              </a:rPr>
              <a:t>組織を脅かす　　　　の存在</a:t>
            </a:r>
            <a:endParaRPr lang="ja-JP" altLang="en-US" sz="3200" b="1" u="sng" dirty="0">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endParaRPr>
          </a:p>
        </p:txBody>
      </p:sp>
      <p:grpSp>
        <p:nvGrpSpPr>
          <p:cNvPr id="8" name="グループ化 7"/>
          <p:cNvGrpSpPr/>
          <p:nvPr/>
        </p:nvGrpSpPr>
        <p:grpSpPr>
          <a:xfrm>
            <a:off x="6018968" y="854111"/>
            <a:ext cx="2893925" cy="1693635"/>
            <a:chOff x="6018963" y="854110"/>
            <a:chExt cx="2893925" cy="1693635"/>
          </a:xfrm>
        </p:grpSpPr>
        <p:sp>
          <p:nvSpPr>
            <p:cNvPr id="7" name="雲形吹き出し 6"/>
            <p:cNvSpPr/>
            <p:nvPr/>
          </p:nvSpPr>
          <p:spPr>
            <a:xfrm>
              <a:off x="6018963" y="854110"/>
              <a:ext cx="2893925" cy="1693635"/>
            </a:xfrm>
            <a:prstGeom prst="cloudCallout">
              <a:avLst>
                <a:gd name="adj1" fmla="val -68055"/>
                <a:gd name="adj2" fmla="val 39361"/>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ja-JP" altLang="en-US" sz="1800" b="0" i="0" u="none" strike="noStrike" kern="1200" cap="none" spc="0" normalizeH="0" baseline="0" noProof="0">
                <a:ln>
                  <a:noFill/>
                </a:ln>
                <a:solidFill>
                  <a:srgbClr val="FFFFFF"/>
                </a:solidFill>
                <a:effectLst/>
                <a:uLnTx/>
                <a:uFillTx/>
                <a:latin typeface="メイリオ" panose="020B0604030504040204" pitchFamily="50" charset="-128"/>
                <a:ea typeface="メイリオ" panose="020B0604030504040204" pitchFamily="50" charset="-128"/>
                <a:cs typeface="メイリオ" panose="020B0604030504040204" pitchFamily="50" charset="-128"/>
              </a:endParaRPr>
            </a:p>
          </p:txBody>
        </p:sp>
        <p:pic>
          <p:nvPicPr>
            <p:cNvPr id="11" name="Picture 41" descr="Malware_Circle--512x512-gray-rgb.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441317" y="1133091"/>
              <a:ext cx="455360" cy="494743"/>
            </a:xfrm>
            <a:prstGeom prst="rect">
              <a:avLst/>
            </a:prstGeom>
          </p:spPr>
        </p:pic>
        <p:pic>
          <p:nvPicPr>
            <p:cNvPr id="15" name="Picture 24" descr="Greyware--512x512-gray-rgb.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169318" y="1728056"/>
              <a:ext cx="543998" cy="412038"/>
            </a:xfrm>
            <a:prstGeom prst="rect">
              <a:avLst/>
            </a:prstGeom>
          </p:spPr>
        </p:pic>
        <p:pic>
          <p:nvPicPr>
            <p:cNvPr id="17" name="Picture 14" descr="O-day--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6982664" y="1098477"/>
              <a:ext cx="508732" cy="529356"/>
            </a:xfrm>
            <a:prstGeom prst="rect">
              <a:avLst/>
            </a:prstGeom>
          </p:spPr>
        </p:pic>
        <p:pic>
          <p:nvPicPr>
            <p:cNvPr id="18" name="Picture 19" descr="Phishing_2--512x512-gray-rgb.png"/>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7772434" y="1622752"/>
              <a:ext cx="527936" cy="424080"/>
            </a:xfrm>
            <a:prstGeom prst="rect">
              <a:avLst/>
            </a:prstGeom>
          </p:spPr>
        </p:pic>
        <p:pic>
          <p:nvPicPr>
            <p:cNvPr id="19" name="Picture 22" descr="Virus--512x512-gray-rgb.png"/>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7365192" y="1834792"/>
              <a:ext cx="567204" cy="552598"/>
            </a:xfrm>
            <a:prstGeom prst="rect">
              <a:avLst/>
            </a:prstGeom>
          </p:spPr>
        </p:pic>
        <p:pic>
          <p:nvPicPr>
            <p:cNvPr id="20" name="Picture 43" descr="Vulnerability--512x512-gray-rgb.png"/>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6837783" y="1700927"/>
              <a:ext cx="527409" cy="548790"/>
            </a:xfrm>
            <a:prstGeom prst="rect">
              <a:avLst/>
            </a:prstGeom>
          </p:spPr>
        </p:pic>
        <p:pic>
          <p:nvPicPr>
            <p:cNvPr id="21" name="Picture 4" descr="Spyware--512x512-gray-rgb.png"/>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7579290" y="919737"/>
              <a:ext cx="477209" cy="512471"/>
            </a:xfrm>
            <a:prstGeom prst="rect">
              <a:avLst/>
            </a:prstGeom>
          </p:spPr>
        </p:pic>
        <p:pic>
          <p:nvPicPr>
            <p:cNvPr id="22" name="Picture 25" descr="Web_Threat--512x512-gray-rgb.png"/>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8137557" y="1157139"/>
              <a:ext cx="665788" cy="467084"/>
            </a:xfrm>
            <a:prstGeom prst="rect">
              <a:avLst/>
            </a:prstGeom>
          </p:spPr>
        </p:pic>
      </p:grpSp>
      <p:sp>
        <p:nvSpPr>
          <p:cNvPr id="24" name="タイトル 1"/>
          <p:cNvSpPr txBox="1">
            <a:spLocks/>
          </p:cNvSpPr>
          <p:nvPr/>
        </p:nvSpPr>
        <p:spPr bwMode="auto">
          <a:xfrm>
            <a:off x="3948973" y="284579"/>
            <a:ext cx="1781632" cy="531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91440" numCol="1" anchor="b" anchorCtr="0" compatLnSpc="1">
            <a:prstTxWarp prst="textNoShape">
              <a:avLst/>
            </a:prstTxWarp>
          </a:bodyPr>
          <a:lstStyle>
            <a:lvl1pPr algn="l" defTabSz="457200" rtl="0" eaLnBrk="1" fontAlgn="base" hangingPunct="1">
              <a:spcBef>
                <a:spcPct val="0"/>
              </a:spcBef>
              <a:spcAft>
                <a:spcPct val="0"/>
              </a:spcAft>
              <a:defRPr sz="3600" kern="1200">
                <a:solidFill>
                  <a:schemeClr val="tx2"/>
                </a:solidFill>
                <a:latin typeface="メイリオ" panose="020B0604030504040204" pitchFamily="50" charset="-128"/>
                <a:ea typeface="メイリオ" panose="020B0604030504040204" pitchFamily="50" charset="-128"/>
                <a:cs typeface="メイリオ" panose="020B0604030504040204" pitchFamily="50" charset="-128"/>
              </a:defRPr>
            </a:lvl1pPr>
            <a:lvl2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sz="3600">
                <a:solidFill>
                  <a:srgbClr val="636466"/>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ja-JP" altLang="en-US" sz="3600" b="1" i="0" u="sng" strike="noStrike" kern="1200" cap="none" spc="0" normalizeH="0" baseline="0" noProof="0" dirty="0">
                <a:ln>
                  <a:noFill/>
                </a:ln>
                <a:solidFill>
                  <a:srgbClr val="D71920"/>
                </a:solidFill>
                <a:effectLst>
                  <a:outerShdw blurRad="38100" dist="38100" dir="2700000" algn="tl">
                    <a:srgbClr val="000000">
                      <a:alpha val="43137"/>
                    </a:srgbClr>
                  </a:outerShdw>
                </a:effectLst>
                <a:uLnTx/>
                <a:uFillTx/>
                <a:latin typeface="メイリオ" panose="020B0604030504040204" pitchFamily="50" charset="-128"/>
                <a:ea typeface="メイリオ" panose="020B0604030504040204" pitchFamily="50" charset="-128"/>
              </a:rPr>
              <a:t>攻撃者</a:t>
            </a:r>
          </a:p>
        </p:txBody>
      </p:sp>
      <p:sp>
        <p:nvSpPr>
          <p:cNvPr id="3" name="角丸四角形 2"/>
          <p:cNvSpPr/>
          <p:nvPr/>
        </p:nvSpPr>
        <p:spPr>
          <a:xfrm>
            <a:off x="476252" y="1282011"/>
            <a:ext cx="4048255" cy="693312"/>
          </a:xfrm>
          <a:prstGeom prst="roundRect">
            <a:avLst/>
          </a:prstGeom>
          <a:solidFill>
            <a:schemeClr val="accent4">
              <a:lumMod val="75000"/>
            </a:schemeClr>
          </a:solidFill>
          <a:ln w="76200">
            <a:solidFill>
              <a:srgbClr val="002060"/>
            </a:solidFill>
          </a:ln>
          <a:effectLst/>
        </p:spPr>
        <p:style>
          <a:lnRef idx="1">
            <a:schemeClr val="accent1"/>
          </a:lnRef>
          <a:fillRef idx="3">
            <a:schemeClr val="accent1"/>
          </a:fillRef>
          <a:effectRef idx="2">
            <a:schemeClr val="accent1"/>
          </a:effectRef>
          <a:fontRef idx="minor">
            <a:schemeClr val="lt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2400" b="1" i="0" u="none" strike="noStrike" kern="1200" cap="none" spc="50" normalizeH="0" baseline="0" noProof="0" dirty="0" smtClean="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rPr>
              <a:t>フィッシング</a:t>
            </a:r>
            <a:r>
              <a:rPr kumimoji="0" lang="ja-JP" altLang="en-US" sz="2400" b="1" i="0" u="none" strike="noStrike" kern="1200" cap="none" spc="50" normalizeH="0" baseline="0" noProof="0" dirty="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rPr>
              <a:t>メール</a:t>
            </a:r>
          </a:p>
        </p:txBody>
      </p:sp>
      <p:sp>
        <p:nvSpPr>
          <p:cNvPr id="23" name="角丸四角形 22"/>
          <p:cNvSpPr/>
          <p:nvPr/>
        </p:nvSpPr>
        <p:spPr>
          <a:xfrm>
            <a:off x="486247" y="2176416"/>
            <a:ext cx="4048255" cy="693312"/>
          </a:xfrm>
          <a:prstGeom prst="roundRect">
            <a:avLst/>
          </a:prstGeom>
          <a:solidFill>
            <a:schemeClr val="accent4">
              <a:lumMod val="75000"/>
            </a:schemeClr>
          </a:solidFill>
          <a:ln w="76200">
            <a:solidFill>
              <a:srgbClr val="002060"/>
            </a:solidFill>
          </a:ln>
          <a:effectLst/>
        </p:spPr>
        <p:style>
          <a:lnRef idx="1">
            <a:schemeClr val="accent1"/>
          </a:lnRef>
          <a:fillRef idx="3">
            <a:schemeClr val="accent1"/>
          </a:fillRef>
          <a:effectRef idx="2">
            <a:schemeClr val="accent1"/>
          </a:effectRef>
          <a:fontRef idx="minor">
            <a:schemeClr val="lt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2400" b="1" i="0" u="none" strike="noStrike" kern="1200" cap="none" spc="50" normalizeH="0" baseline="0" noProof="0" dirty="0" smtClean="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rPr>
              <a:t>流行中「</a:t>
            </a:r>
            <a:r>
              <a:rPr kumimoji="0" lang="en-US" altLang="ja-JP" sz="2400" b="1" i="0" u="none" strike="noStrike" kern="1200" cap="none" spc="50" normalizeH="0" baseline="0" noProof="0" dirty="0" smtClean="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rPr>
              <a:t>EMOTET</a:t>
            </a:r>
            <a:r>
              <a:rPr kumimoji="0" lang="ja-JP" altLang="en-US" sz="2400" b="1" i="0" u="none" strike="noStrike" kern="1200" cap="none" spc="50" normalizeH="0" baseline="0" noProof="0" dirty="0" smtClean="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rPr>
              <a:t>」</a:t>
            </a:r>
            <a:endParaRPr kumimoji="0" lang="ja-JP" altLang="en-US" sz="1400" b="1" i="0" u="none" strike="noStrike" kern="1200" cap="none" spc="50" normalizeH="0" baseline="0" noProof="0" dirty="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25" name="角丸四角形 24"/>
          <p:cNvSpPr/>
          <p:nvPr/>
        </p:nvSpPr>
        <p:spPr>
          <a:xfrm>
            <a:off x="496242" y="3055831"/>
            <a:ext cx="4048255" cy="693312"/>
          </a:xfrm>
          <a:prstGeom prst="roundRect">
            <a:avLst/>
          </a:prstGeom>
          <a:solidFill>
            <a:schemeClr val="accent4">
              <a:lumMod val="75000"/>
            </a:schemeClr>
          </a:solidFill>
          <a:ln w="76200">
            <a:solidFill>
              <a:srgbClr val="002060"/>
            </a:solidFill>
          </a:ln>
          <a:effectLst/>
        </p:spPr>
        <p:style>
          <a:lnRef idx="1">
            <a:schemeClr val="accent1"/>
          </a:lnRef>
          <a:fillRef idx="3">
            <a:schemeClr val="accent1"/>
          </a:fillRef>
          <a:effectRef idx="2">
            <a:schemeClr val="accent1"/>
          </a:effectRef>
          <a:fontRef idx="minor">
            <a:schemeClr val="lt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2400" b="1" i="0" u="none" strike="noStrike" kern="1200" cap="none" spc="50" normalizeH="0" baseline="0" noProof="0" dirty="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rPr>
              <a:t>ランサムウェア</a:t>
            </a:r>
            <a:endParaRPr kumimoji="0" lang="ja-JP" altLang="en-US" sz="1400" b="1" i="0" u="none" strike="noStrike" kern="1200" cap="none" spc="50" normalizeH="0" baseline="0" noProof="0" dirty="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26" name="角丸四角形 25"/>
          <p:cNvSpPr/>
          <p:nvPr/>
        </p:nvSpPr>
        <p:spPr>
          <a:xfrm>
            <a:off x="491247" y="3927751"/>
            <a:ext cx="4048255" cy="693312"/>
          </a:xfrm>
          <a:prstGeom prst="roundRect">
            <a:avLst/>
          </a:prstGeom>
          <a:solidFill>
            <a:schemeClr val="accent4">
              <a:lumMod val="75000"/>
            </a:schemeClr>
          </a:solidFill>
          <a:ln w="76200">
            <a:solidFill>
              <a:srgbClr val="002060"/>
            </a:solidFill>
          </a:ln>
          <a:effectLst/>
        </p:spPr>
        <p:style>
          <a:lnRef idx="1">
            <a:schemeClr val="accent1"/>
          </a:lnRef>
          <a:fillRef idx="3">
            <a:schemeClr val="accent1"/>
          </a:fillRef>
          <a:effectRef idx="2">
            <a:schemeClr val="accent1"/>
          </a:effectRef>
          <a:fontRef idx="minor">
            <a:schemeClr val="lt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2400" b="1" i="0" u="none" strike="noStrike" kern="1200" cap="none" spc="50" normalizeH="0" baseline="0" noProof="0" dirty="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rPr>
              <a:t>脆弱性を悪用する攻撃</a:t>
            </a:r>
            <a:endParaRPr kumimoji="0" lang="ja-JP" altLang="en-US" sz="1400" b="1" i="0" u="none" strike="noStrike" kern="1200" cap="none" spc="50" normalizeH="0" baseline="0" noProof="0" dirty="0">
              <a:ln w="11430"/>
              <a:solidFill>
                <a:srgbClr val="0000FF"/>
              </a:solidFill>
              <a:effectLst>
                <a:outerShdw blurRad="76200" dist="50800" dir="5400000" algn="tl" rotWithShape="0">
                  <a:srgbClr val="000000">
                    <a:alpha val="65000"/>
                  </a:srgbClr>
                </a:outerShdw>
              </a:effectLst>
              <a:uLnTx/>
              <a:uFillTx/>
              <a:latin typeface="メイリオ" panose="020B0604030504040204" pitchFamily="50" charset="-128"/>
              <a:ea typeface="メイリオ" panose="020B0604030504040204" pitchFamily="50" charset="-128"/>
              <a:cs typeface="メイリオ" panose="020B0604030504040204" pitchFamily="50" charset="-128"/>
            </a:endParaRPr>
          </a:p>
        </p:txBody>
      </p:sp>
    </p:spTree>
    <p:extLst>
      <p:ext uri="{BB962C8B-B14F-4D97-AF65-F5344CB8AC3E}">
        <p14:creationId xmlns:p14="http://schemas.microsoft.com/office/powerpoint/2010/main" val="32739383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idx="4294967295"/>
          </p:nvPr>
        </p:nvSpPr>
        <p:spPr>
          <a:xfrm>
            <a:off x="0" y="1541463"/>
            <a:ext cx="3748088" cy="1392237"/>
          </a:xfrm>
        </p:spPr>
        <p:txBody>
          <a:bodyPr/>
          <a:lstStyle/>
          <a:p>
            <a:pPr algn="ctr"/>
            <a:r>
              <a:rPr lang="ja-JP" altLang="en-US" sz="4400" b="1" dirty="0" smtClean="0">
                <a:solidFill>
                  <a:srgbClr val="0000FF"/>
                </a:solidFill>
                <a:latin typeface="メイリオ" panose="020B0604030504040204" pitchFamily="50" charset="-128"/>
                <a:ea typeface="メイリオ" panose="020B0604030504040204" pitchFamily="50" charset="-128"/>
              </a:rPr>
              <a:t>愉快犯</a:t>
            </a:r>
            <a:r>
              <a:rPr lang="en-US" altLang="ja-JP" sz="4000" b="1" dirty="0" smtClean="0">
                <a:solidFill>
                  <a:srgbClr val="0000FF"/>
                </a:solidFill>
                <a:latin typeface="メイリオ" panose="020B0604030504040204" pitchFamily="50" charset="-128"/>
                <a:ea typeface="メイリオ" panose="020B0604030504040204" pitchFamily="50" charset="-128"/>
              </a:rPr>
              <a:t/>
            </a:r>
            <a:br>
              <a:rPr lang="en-US" altLang="ja-JP" sz="4000" b="1" dirty="0" smtClean="0">
                <a:solidFill>
                  <a:srgbClr val="0000FF"/>
                </a:solidFill>
                <a:latin typeface="メイリオ" panose="020B0604030504040204" pitchFamily="50" charset="-128"/>
                <a:ea typeface="メイリオ" panose="020B0604030504040204" pitchFamily="50" charset="-128"/>
              </a:rPr>
            </a:br>
            <a:r>
              <a:rPr lang="en-US" altLang="ja-JP" sz="2000" b="1" dirty="0" smtClean="0">
                <a:solidFill>
                  <a:srgbClr val="0000FF"/>
                </a:solidFill>
                <a:latin typeface="メイリオ" panose="020B0604030504040204" pitchFamily="50" charset="-128"/>
                <a:ea typeface="メイリオ" panose="020B0604030504040204" pitchFamily="50" charset="-128"/>
              </a:rPr>
              <a:t>【</a:t>
            </a:r>
            <a:r>
              <a:rPr lang="ja-JP" altLang="en-US" sz="2000" b="1" dirty="0" smtClean="0">
                <a:solidFill>
                  <a:srgbClr val="0000FF"/>
                </a:solidFill>
                <a:latin typeface="メイリオ" panose="020B0604030504040204" pitchFamily="50" charset="-128"/>
                <a:ea typeface="メイリオ" panose="020B0604030504040204" pitchFamily="50" charset="-128"/>
              </a:rPr>
              <a:t>主な目的</a:t>
            </a:r>
            <a:r>
              <a:rPr lang="en-US" altLang="ja-JP" sz="2000" b="1" dirty="0" smtClean="0">
                <a:solidFill>
                  <a:srgbClr val="0000FF"/>
                </a:solidFill>
                <a:latin typeface="メイリオ" panose="020B0604030504040204" pitchFamily="50" charset="-128"/>
                <a:ea typeface="メイリオ" panose="020B0604030504040204" pitchFamily="50" charset="-128"/>
              </a:rPr>
              <a:t>】</a:t>
            </a:r>
            <a:br>
              <a:rPr lang="en-US" altLang="ja-JP" sz="2000" b="1" dirty="0" smtClean="0">
                <a:solidFill>
                  <a:srgbClr val="0000FF"/>
                </a:solidFill>
                <a:latin typeface="メイリオ" panose="020B0604030504040204" pitchFamily="50" charset="-128"/>
                <a:ea typeface="メイリオ" panose="020B0604030504040204" pitchFamily="50" charset="-128"/>
              </a:rPr>
            </a:br>
            <a:r>
              <a:rPr lang="ja-JP" altLang="en-US" sz="2000" b="1" dirty="0">
                <a:solidFill>
                  <a:srgbClr val="0000FF"/>
                </a:solidFill>
                <a:latin typeface="メイリオ" panose="020B0604030504040204" pitchFamily="50" charset="-128"/>
                <a:ea typeface="メイリオ" panose="020B0604030504040204" pitchFamily="50" charset="-128"/>
              </a:rPr>
              <a:t>自身</a:t>
            </a:r>
            <a:r>
              <a:rPr lang="ja-JP" altLang="en-US" sz="2000" b="1" dirty="0" smtClean="0">
                <a:solidFill>
                  <a:srgbClr val="0000FF"/>
                </a:solidFill>
                <a:latin typeface="メイリオ" panose="020B0604030504040204" pitchFamily="50" charset="-128"/>
                <a:ea typeface="メイリオ" panose="020B0604030504040204" pitchFamily="50" charset="-128"/>
              </a:rPr>
              <a:t>の技術力の誇示</a:t>
            </a:r>
            <a:endParaRPr kumimoji="1" lang="ja-JP" altLang="en-US" sz="1400" b="1" baseline="76000" dirty="0">
              <a:solidFill>
                <a:srgbClr val="0000FF"/>
              </a:solidFill>
              <a:latin typeface="メイリオ" panose="020B0604030504040204" pitchFamily="50" charset="-128"/>
              <a:ea typeface="メイリオ" panose="020B0604030504040204" pitchFamily="50" charset="-128"/>
            </a:endParaRPr>
          </a:p>
        </p:txBody>
      </p:sp>
      <p:sp>
        <p:nvSpPr>
          <p:cNvPr id="5" name="タイトル 1"/>
          <p:cNvSpPr txBox="1">
            <a:spLocks/>
          </p:cNvSpPr>
          <p:nvPr/>
        </p:nvSpPr>
        <p:spPr bwMode="auto">
          <a:xfrm>
            <a:off x="4808197" y="1478180"/>
            <a:ext cx="3733812" cy="1464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91440" numCol="1" anchor="b" anchorCtr="0" compatLnSpc="1">
            <a:prstTxWarp prst="textNoShape">
              <a:avLst/>
            </a:prstTxWarp>
          </a:bodyPr>
          <a:lstStyle>
            <a:lvl1pPr algn="l" defTabSz="457200" rtl="0" eaLnBrk="1" fontAlgn="base" hangingPunct="1">
              <a:spcBef>
                <a:spcPct val="0"/>
              </a:spcBef>
              <a:spcAft>
                <a:spcPct val="0"/>
              </a:spcAft>
              <a:defRPr kumimoji="1" sz="3600" kern="1200">
                <a:solidFill>
                  <a:schemeClr val="tx2"/>
                </a:solidFill>
                <a:latin typeface="メイリオ" panose="020B0604030504040204" pitchFamily="50" charset="-128"/>
                <a:ea typeface="メイリオ" panose="020B0604030504040204" pitchFamily="50" charset="-128"/>
                <a:cs typeface="メイリオ" panose="020B0604030504040204" pitchFamily="50" charset="-128"/>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1" lang="ja-JP" altLang="en-US" sz="44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経済犯</a:t>
            </a:r>
            <a:endParaRPr kumimoji="1" lang="en-US" altLang="ja-JP" sz="44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endParaRPr>
          </a:p>
          <a:p>
            <a:pPr marL="0" marR="0" lvl="0" indent="0" algn="ctr" defTabSz="457200" rtl="0" eaLnBrk="1" fontAlgn="base" latinLnBrk="0" hangingPunct="1">
              <a:lnSpc>
                <a:spcPct val="100000"/>
              </a:lnSpc>
              <a:spcBef>
                <a:spcPct val="0"/>
              </a:spcBef>
              <a:spcAft>
                <a:spcPct val="0"/>
              </a:spcAft>
              <a:buClrTx/>
              <a:buSzTx/>
              <a:buFontTx/>
              <a:buNone/>
              <a:tabLst/>
              <a:defRPr/>
            </a:pPr>
            <a:r>
              <a:rPr kumimoji="1" lang="en-US" altLang="ja-JP" sz="20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a:t>
            </a:r>
            <a:r>
              <a:rPr kumimoji="1" lang="ja-JP" altLang="en-US" sz="20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主</a:t>
            </a:r>
            <a:r>
              <a:rPr kumimoji="1" lang="ja-JP" altLang="en-US" sz="20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rPr>
              <a:t>な</a:t>
            </a:r>
            <a:r>
              <a:rPr kumimoji="1" lang="ja-JP" altLang="en-US" sz="20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目的</a:t>
            </a:r>
            <a:r>
              <a:rPr kumimoji="1" lang="en-US" altLang="ja-JP" sz="20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a:t>
            </a:r>
            <a:endParaRPr kumimoji="1" lang="en-US" altLang="ja-JP" sz="20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endParaRPr>
          </a:p>
          <a:p>
            <a:pPr marL="0" marR="0" lvl="0" indent="0" algn="ctr" defTabSz="457200" rtl="0" eaLnBrk="1" fontAlgn="base" latinLnBrk="0" hangingPunct="1">
              <a:lnSpc>
                <a:spcPct val="100000"/>
              </a:lnSpc>
              <a:spcBef>
                <a:spcPct val="0"/>
              </a:spcBef>
              <a:spcAft>
                <a:spcPct val="0"/>
              </a:spcAft>
              <a:buClrTx/>
              <a:buSzTx/>
              <a:buFontTx/>
              <a:buNone/>
              <a:tabLst/>
              <a:defRPr/>
            </a:pPr>
            <a:r>
              <a:rPr kumimoji="1" lang="ja-JP" altLang="en-US" sz="20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金銭</a:t>
            </a:r>
            <a:r>
              <a:rPr kumimoji="1" lang="en-US" altLang="ja-JP" sz="20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a:t>
            </a:r>
            <a:r>
              <a:rPr kumimoji="1" lang="ja-JP" altLang="en-US" sz="20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換金性の高い情報搾取</a:t>
            </a:r>
            <a:endParaRPr kumimoji="1" lang="ja-JP" altLang="en-US" sz="2800" b="1" i="0" u="none" strike="noStrike" kern="1200" cap="none" spc="0" normalizeH="0" baseline="76000" noProof="0" dirty="0">
              <a:ln>
                <a:noFill/>
              </a:ln>
              <a:solidFill>
                <a:srgbClr val="FF0000"/>
              </a:solidFill>
              <a:effectLst/>
              <a:uLnTx/>
              <a:uFillTx/>
              <a:latin typeface="メイリオ" panose="020B0604030504040204" pitchFamily="50" charset="-128"/>
              <a:ea typeface="メイリオ" panose="020B0604030504040204" pitchFamily="50" charset="-128"/>
            </a:endParaRPr>
          </a:p>
        </p:txBody>
      </p:sp>
      <p:sp>
        <p:nvSpPr>
          <p:cNvPr id="6" name="右矢印 5"/>
          <p:cNvSpPr/>
          <p:nvPr/>
        </p:nvSpPr>
        <p:spPr>
          <a:xfrm>
            <a:off x="4038124" y="1919634"/>
            <a:ext cx="624710" cy="602228"/>
          </a:xfrm>
          <a:prstGeom prst="rightArrow">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dirty="0">
              <a:ln>
                <a:noFill/>
              </a:ln>
              <a:solidFill>
                <a:srgbClr val="FFFFFF"/>
              </a:solidFill>
              <a:effectLst/>
              <a:uLnTx/>
              <a:uFillTx/>
              <a:latin typeface="メイリオ"/>
              <a:ea typeface="メイリオ"/>
              <a:cs typeface="+mn-cs"/>
            </a:endParaRPr>
          </a:p>
        </p:txBody>
      </p:sp>
      <p:sp>
        <p:nvSpPr>
          <p:cNvPr id="8" name="正方形/長方形 7"/>
          <p:cNvSpPr/>
          <p:nvPr/>
        </p:nvSpPr>
        <p:spPr>
          <a:xfrm>
            <a:off x="981634" y="3477732"/>
            <a:ext cx="7187453" cy="646331"/>
          </a:xfrm>
          <a:prstGeom prst="rect">
            <a:avLst/>
          </a:prstGeom>
          <a:solidFill>
            <a:schemeClr val="tx2"/>
          </a:solidFill>
        </p:spPr>
        <p:txBody>
          <a:bodyPr wrap="square">
            <a:spAutoFit/>
          </a:bodyPr>
          <a:lstStyle/>
          <a:p>
            <a:pPr marL="800100" marR="0" lvl="1" indent="-342900" algn="l" defTabSz="457200" rtl="0" eaLnBrk="0" fontAlgn="base" latinLnBrk="0" hangingPunct="0">
              <a:lnSpc>
                <a:spcPct val="100000"/>
              </a:lnSpc>
              <a:spcBef>
                <a:spcPct val="0"/>
              </a:spcBef>
              <a:spcAft>
                <a:spcPct val="0"/>
              </a:spcAft>
              <a:buClrTx/>
              <a:buSzTx/>
              <a:buFont typeface="Wingdings" panose="05000000000000000000" pitchFamily="2" charset="2"/>
              <a:buChar char="ü"/>
              <a:tabLst/>
              <a:defRPr/>
            </a:pPr>
            <a:r>
              <a:rPr kumimoji="1" lang="ja-JP" altLang="en-US" sz="1800" b="1" i="0" u="none" strike="noStrike" kern="1200" cap="none" spc="0" normalizeH="0" baseline="0" noProof="0" dirty="0" smtClean="0">
                <a:ln>
                  <a:noFill/>
                </a:ln>
                <a:solidFill>
                  <a:srgbClr val="FFFFFF"/>
                </a:solidFill>
                <a:effectLst/>
                <a:uLnTx/>
                <a:uFillTx/>
                <a:latin typeface="メイリオ"/>
                <a:ea typeface="メイリオ"/>
                <a:cs typeface="+mn-cs"/>
              </a:rPr>
              <a:t>サイバー攻撃者</a:t>
            </a:r>
            <a:r>
              <a:rPr kumimoji="1" lang="ja-JP" altLang="en-US" sz="1800" b="1" i="0" u="none" strike="noStrike" kern="1200" cap="none" spc="0" normalizeH="0" baseline="0" noProof="0" dirty="0">
                <a:ln>
                  <a:noFill/>
                </a:ln>
                <a:solidFill>
                  <a:srgbClr val="FFFFFF"/>
                </a:solidFill>
                <a:effectLst/>
                <a:uLnTx/>
                <a:uFillTx/>
                <a:latin typeface="メイリオ"/>
                <a:ea typeface="メイリオ"/>
                <a:cs typeface="+mn-cs"/>
              </a:rPr>
              <a:t>は「お金儲け」のために攻撃をして</a:t>
            </a:r>
            <a:r>
              <a:rPr kumimoji="1" lang="ja-JP" altLang="en-US" sz="1800" b="1" i="0" u="none" strike="noStrike" kern="1200" cap="none" spc="0" normalizeH="0" baseline="0" noProof="0" dirty="0" smtClean="0">
                <a:ln>
                  <a:noFill/>
                </a:ln>
                <a:solidFill>
                  <a:srgbClr val="FFFFFF"/>
                </a:solidFill>
                <a:effectLst/>
                <a:uLnTx/>
                <a:uFillTx/>
                <a:latin typeface="メイリオ"/>
                <a:ea typeface="メイリオ"/>
                <a:cs typeface="+mn-cs"/>
              </a:rPr>
              <a:t>くる</a:t>
            </a:r>
            <a:endParaRPr kumimoji="1" lang="en-US" altLang="ja-JP" sz="1800" b="1" i="0" u="none" strike="noStrike" kern="1200" cap="none" spc="0" normalizeH="0" baseline="0" noProof="0" dirty="0" smtClean="0">
              <a:ln>
                <a:noFill/>
              </a:ln>
              <a:solidFill>
                <a:srgbClr val="FFFFFF"/>
              </a:solidFill>
              <a:effectLst/>
              <a:uLnTx/>
              <a:uFillTx/>
              <a:latin typeface="メイリオ"/>
              <a:ea typeface="メイリオ"/>
              <a:cs typeface="+mn-cs"/>
            </a:endParaRPr>
          </a:p>
          <a:p>
            <a:pPr marL="800100" marR="0" lvl="1" indent="-342900" algn="l" defTabSz="457200" rtl="0" eaLnBrk="0" fontAlgn="base" latinLnBrk="0" hangingPunct="0">
              <a:lnSpc>
                <a:spcPct val="100000"/>
              </a:lnSpc>
              <a:spcBef>
                <a:spcPct val="0"/>
              </a:spcBef>
              <a:spcAft>
                <a:spcPct val="0"/>
              </a:spcAft>
              <a:buClrTx/>
              <a:buSzTx/>
              <a:buFont typeface="Wingdings" panose="05000000000000000000" pitchFamily="2" charset="2"/>
              <a:buChar char="ü"/>
              <a:tabLst/>
              <a:defRPr/>
            </a:pPr>
            <a:r>
              <a:rPr kumimoji="1" lang="ja-JP" altLang="en-US" sz="1800" b="1" i="0" u="none" strike="noStrike" kern="1200" cap="none" spc="0" normalizeH="0" baseline="0" noProof="0" dirty="0" smtClean="0">
                <a:ln>
                  <a:noFill/>
                </a:ln>
                <a:solidFill>
                  <a:srgbClr val="FFFFFF"/>
                </a:solidFill>
                <a:effectLst/>
                <a:uLnTx/>
                <a:uFillTx/>
                <a:latin typeface="メイリオ"/>
                <a:ea typeface="メイリオ"/>
                <a:cs typeface="+mn-cs"/>
              </a:rPr>
              <a:t>サイバー攻撃者は世の中のトレンドにとても敏感</a:t>
            </a:r>
            <a:endParaRPr kumimoji="1" lang="ja-JP" altLang="en-US" sz="1800" b="1" i="0" u="none" strike="noStrike" kern="1200" cap="none" spc="0" normalizeH="0" baseline="0" noProof="0" dirty="0">
              <a:ln>
                <a:noFill/>
              </a:ln>
              <a:solidFill>
                <a:srgbClr val="FFFFFF"/>
              </a:solidFill>
              <a:effectLst/>
              <a:uLnTx/>
              <a:uFillTx/>
              <a:latin typeface="メイリオ"/>
              <a:ea typeface="メイリオ"/>
              <a:cs typeface="+mn-cs"/>
            </a:endParaRPr>
          </a:p>
        </p:txBody>
      </p:sp>
      <p:sp>
        <p:nvSpPr>
          <p:cNvPr id="11" name="タイトル 1"/>
          <p:cNvSpPr txBox="1">
            <a:spLocks/>
          </p:cNvSpPr>
          <p:nvPr/>
        </p:nvSpPr>
        <p:spPr bwMode="auto">
          <a:xfrm>
            <a:off x="228796" y="124479"/>
            <a:ext cx="8307157" cy="531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91440" numCol="1" anchor="b" anchorCtr="0" compatLnSpc="1">
            <a:prstTxWarp prst="textNoShape">
              <a:avLst/>
            </a:prstTxWarp>
          </a:bodyPr>
          <a:lstStyle>
            <a:lvl1pPr algn="l" defTabSz="457200" rtl="0" eaLnBrk="1" fontAlgn="base" hangingPunct="1">
              <a:spcBef>
                <a:spcPct val="0"/>
              </a:spcBef>
              <a:spcAft>
                <a:spcPct val="0"/>
              </a:spcAft>
              <a:defRPr kumimoji="1" sz="3600" kern="1200">
                <a:solidFill>
                  <a:schemeClr val="tx2"/>
                </a:solidFill>
                <a:latin typeface="メイリオ" panose="020B0604030504040204" pitchFamily="50" charset="-128"/>
                <a:ea typeface="メイリオ" panose="020B0604030504040204" pitchFamily="50" charset="-128"/>
                <a:cs typeface="メイリオ" panose="020B0604030504040204" pitchFamily="50" charset="-128"/>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D71920"/>
                </a:solidFill>
                <a:effectLst/>
                <a:uLnTx/>
                <a:uFillTx/>
                <a:latin typeface="メイリオ" panose="020B0604030504040204" pitchFamily="50" charset="-128"/>
                <a:ea typeface="メイリオ" panose="020B0604030504040204" pitchFamily="50" charset="-128"/>
              </a:rPr>
              <a:t>サイバー攻撃者とは</a:t>
            </a:r>
            <a:endParaRPr kumimoji="1" lang="ja-JP" altLang="en-US" sz="1600" b="1" i="0" u="none" strike="noStrike" kern="1200" cap="none" spc="0" normalizeH="0" baseline="76000" noProof="0" dirty="0">
              <a:ln>
                <a:noFill/>
              </a:ln>
              <a:solidFill>
                <a:srgbClr val="D71920"/>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7216247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idx="4294967295"/>
          </p:nvPr>
        </p:nvSpPr>
        <p:spPr>
          <a:xfrm>
            <a:off x="168610" y="94980"/>
            <a:ext cx="8002588" cy="531813"/>
          </a:xfrm>
        </p:spPr>
        <p:txBody>
          <a:bodyPr/>
          <a:lstStyle/>
          <a:p>
            <a:r>
              <a:rPr lang="ja-JP" altLang="en-US" sz="2400" b="1" dirty="0">
                <a:latin typeface="メイリオ" panose="020B0604030504040204" pitchFamily="50" charset="-128"/>
                <a:ea typeface="メイリオ" panose="020B0604030504040204" pitchFamily="50" charset="-128"/>
              </a:rPr>
              <a:t>法人</a:t>
            </a:r>
            <a:r>
              <a:rPr lang="en-US" altLang="ja-JP" sz="2400" b="1" dirty="0">
                <a:latin typeface="メイリオ" panose="020B0604030504040204" pitchFamily="50" charset="-128"/>
                <a:ea typeface="メイリオ" panose="020B0604030504040204" pitchFamily="50" charset="-128"/>
              </a:rPr>
              <a:t>/</a:t>
            </a:r>
            <a:r>
              <a:rPr lang="ja-JP" altLang="en-US" sz="2400" b="1" dirty="0">
                <a:latin typeface="メイリオ" panose="020B0604030504040204" pitchFamily="50" charset="-128"/>
                <a:ea typeface="メイリオ" panose="020B0604030504040204" pitchFamily="50" charset="-128"/>
              </a:rPr>
              <a:t>組織の脅威は“メールからの侵入”が中心</a:t>
            </a:r>
          </a:p>
        </p:txBody>
      </p:sp>
      <p:grpSp>
        <p:nvGrpSpPr>
          <p:cNvPr id="4" name="グループ化 3"/>
          <p:cNvGrpSpPr/>
          <p:nvPr/>
        </p:nvGrpSpPr>
        <p:grpSpPr>
          <a:xfrm>
            <a:off x="132491" y="1600425"/>
            <a:ext cx="2376951" cy="2162977"/>
            <a:chOff x="4465208" y="913806"/>
            <a:chExt cx="4875687" cy="3731019"/>
          </a:xfrm>
        </p:grpSpPr>
        <p:sp>
          <p:nvSpPr>
            <p:cNvPr id="23" name="正方形/長方形 22"/>
            <p:cNvSpPr/>
            <p:nvPr/>
          </p:nvSpPr>
          <p:spPr>
            <a:xfrm>
              <a:off x="4711051" y="913806"/>
              <a:ext cx="4198230" cy="3731019"/>
            </a:xfrm>
            <a:prstGeom prst="rect">
              <a:avLst/>
            </a:prstGeom>
            <a:solidFill>
              <a:schemeClr val="bg1">
                <a:lumMod val="95000"/>
              </a:schemeClr>
            </a:solidFill>
            <a:ln>
              <a:solidFill>
                <a:schemeClr val="tx1"/>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11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graphicFrame>
          <p:nvGraphicFramePr>
            <p:cNvPr id="5" name="グラフ 4"/>
            <p:cNvGraphicFramePr>
              <a:graphicFrameLocks/>
            </p:cNvGraphicFramePr>
            <p:nvPr>
              <p:extLst/>
            </p:nvPr>
          </p:nvGraphicFramePr>
          <p:xfrm>
            <a:off x="4465208" y="1359921"/>
            <a:ext cx="4875687" cy="3109044"/>
          </p:xfrm>
          <a:graphic>
            <a:graphicData uri="http://schemas.openxmlformats.org/drawingml/2006/chart">
              <c:chart xmlns:c="http://schemas.openxmlformats.org/drawingml/2006/chart" xmlns:r="http://schemas.openxmlformats.org/officeDocument/2006/relationships" r:id="rId3"/>
            </a:graphicData>
          </a:graphic>
        </p:graphicFrame>
        <p:sp>
          <p:nvSpPr>
            <p:cNvPr id="25" name="正方形/長方形 24"/>
            <p:cNvSpPr/>
            <p:nvPr/>
          </p:nvSpPr>
          <p:spPr>
            <a:xfrm>
              <a:off x="4546862" y="1574093"/>
              <a:ext cx="4564584" cy="2601397"/>
            </a:xfrm>
            <a:prstGeom prst="rect">
              <a:avLst/>
            </a:prstGeom>
            <a:noFill/>
          </p:spPr>
          <p:txBody>
            <a:bodyPr wrap="none" lIns="91438" tIns="45719" rIns="91438" bIns="45719">
              <a:spAutoFit/>
            </a:bodyP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000" b="1" i="0" u="none" strike="noStrike" kern="1200" cap="none" spc="0" normalizeH="0" baseline="0" noProof="0" dirty="0">
                  <a:ln w="13462">
                    <a:solidFill>
                      <a:srgbClr val="FFFFFF"/>
                    </a:solidFill>
                    <a:prstDash val="solid"/>
                  </a:ln>
                  <a:solidFill>
                    <a:srgbClr val="FF0000"/>
                  </a:solidFill>
                  <a:effectLst>
                    <a:outerShdw dist="38100" dir="2700000" algn="bl" rotWithShape="0">
                      <a:srgbClr val="00467F"/>
                    </a:outerShdw>
                  </a:effectLst>
                  <a:uLnTx/>
                  <a:uFillTx/>
                  <a:latin typeface="Meiryo UI" panose="020B0604030504040204" pitchFamily="50" charset="-128"/>
                  <a:ea typeface="Meiryo UI" panose="020B0604030504040204" pitchFamily="50" charset="-128"/>
                  <a:cs typeface="Meiryo UI" panose="020B0604030504040204" pitchFamily="50" charset="-128"/>
                </a:rPr>
                <a:t>メールによる脅威</a:t>
              </a:r>
              <a:endParaRPr kumimoji="0" lang="en-US" altLang="ja-JP" sz="2000" b="1" i="0" u="none" strike="noStrike" kern="1200" cap="none" spc="0" normalizeH="0" baseline="0" noProof="0" dirty="0">
                <a:ln w="13462">
                  <a:solidFill>
                    <a:srgbClr val="FFFFFF"/>
                  </a:solidFill>
                  <a:prstDash val="solid"/>
                </a:ln>
                <a:solidFill>
                  <a:srgbClr val="FF0000"/>
                </a:solidFill>
                <a:effectLst>
                  <a:outerShdw dist="38100" dir="2700000" algn="bl" rotWithShape="0">
                    <a:srgbClr val="00467F"/>
                  </a:outerShdw>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ctr" defTabSz="457189" rtl="0" eaLnBrk="0" fontAlgn="base" latinLnBrk="0" hangingPunct="0">
                <a:lnSpc>
                  <a:spcPct val="100000"/>
                </a:lnSpc>
                <a:spcBef>
                  <a:spcPct val="0"/>
                </a:spcBef>
                <a:spcAft>
                  <a:spcPct val="0"/>
                </a:spcAft>
                <a:buClrTx/>
                <a:buSzTx/>
                <a:buFontTx/>
                <a:buNone/>
                <a:tabLst/>
                <a:defRPr/>
              </a:pPr>
              <a:r>
                <a:rPr kumimoji="0" lang="en-US" altLang="ja-JP" sz="7200" b="1" i="0" u="none" strike="noStrike" kern="1200" cap="none" spc="0" normalizeH="0" baseline="0" noProof="0" dirty="0">
                  <a:ln w="13462">
                    <a:solidFill>
                      <a:srgbClr val="FFFFFF"/>
                    </a:solidFill>
                    <a:prstDash val="solid"/>
                  </a:ln>
                  <a:solidFill>
                    <a:srgbClr val="FF0000"/>
                  </a:solidFill>
                  <a:effectLst>
                    <a:outerShdw dist="38100" dir="2700000" algn="bl" rotWithShape="0">
                      <a:srgbClr val="00467F"/>
                    </a:outerShdw>
                  </a:effectLst>
                  <a:uLnTx/>
                  <a:uFillTx/>
                  <a:latin typeface="Meiryo UI" panose="020B0604030504040204" pitchFamily="50" charset="-128"/>
                  <a:ea typeface="Meiryo UI" panose="020B0604030504040204" pitchFamily="50" charset="-128"/>
                  <a:cs typeface="Meiryo UI" panose="020B0604030504040204" pitchFamily="50" charset="-128"/>
                </a:rPr>
                <a:t>90</a:t>
              </a:r>
              <a:r>
                <a:rPr kumimoji="0" lang="en-US" altLang="ja-JP" sz="5400" b="1" i="0" u="none" strike="noStrike" kern="1200" cap="none" spc="0" normalizeH="0" baseline="0" noProof="0" dirty="0" smtClean="0">
                  <a:ln w="13462">
                    <a:solidFill>
                      <a:srgbClr val="FFFFFF"/>
                    </a:solidFill>
                    <a:prstDash val="solid"/>
                  </a:ln>
                  <a:solidFill>
                    <a:srgbClr val="FF0000"/>
                  </a:solidFill>
                  <a:effectLst>
                    <a:outerShdw dist="38100" dir="2700000" algn="bl" rotWithShape="0">
                      <a:srgbClr val="00467F"/>
                    </a:outerShdw>
                  </a:effectLst>
                  <a:uLnTx/>
                  <a:uFillTx/>
                  <a:latin typeface="Meiryo UI" panose="020B0604030504040204" pitchFamily="50" charset="-128"/>
                  <a:ea typeface="Meiryo UI" panose="020B0604030504040204" pitchFamily="50" charset="-128"/>
                  <a:cs typeface="Meiryo UI" panose="020B0604030504040204" pitchFamily="50" charset="-128"/>
                </a:rPr>
                <a:t>%</a:t>
              </a:r>
              <a:endParaRPr kumimoji="0" lang="ja-JP" altLang="en-US" sz="5400" b="1" i="0" u="none" strike="noStrike" kern="1200" cap="none" spc="0" normalizeH="0" baseline="0" noProof="0" dirty="0">
                <a:ln w="13462">
                  <a:solidFill>
                    <a:srgbClr val="FFFFFF"/>
                  </a:solidFill>
                  <a:prstDash val="solid"/>
                </a:ln>
                <a:solidFill>
                  <a:srgbClr val="FF0000"/>
                </a:solidFill>
                <a:effectLst>
                  <a:outerShdw dist="38100" dir="2700000" algn="bl" rotWithShape="0">
                    <a:srgbClr val="00467F"/>
                  </a:outerShdw>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grpSp>
      <p:sp>
        <p:nvSpPr>
          <p:cNvPr id="30" name="正方形/長方形 29"/>
          <p:cNvSpPr/>
          <p:nvPr/>
        </p:nvSpPr>
        <p:spPr>
          <a:xfrm>
            <a:off x="2757585" y="2284408"/>
            <a:ext cx="6167194" cy="933092"/>
          </a:xfrm>
          <a:prstGeom prst="rect">
            <a:avLst/>
          </a:prstGeom>
          <a:solidFill>
            <a:schemeClr val="bg1">
              <a:lumMod val="9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2400" b="1" i="0" u="none" strike="noStrike" kern="1200" cap="none" spc="0" normalizeH="0" baseline="0" noProof="0" dirty="0">
              <a:ln>
                <a:noFill/>
              </a:ln>
              <a:solidFill>
                <a:srgbClr val="FFFFFF"/>
              </a:solidFill>
              <a:effectLst/>
              <a:uLnTx/>
              <a:uFillTx/>
              <a:latin typeface="Calibri"/>
              <a:ea typeface="ＭＳ Ｐゴシック" panose="020B0600070205080204" pitchFamily="50" charset="-128"/>
              <a:cs typeface="+mn-cs"/>
            </a:endParaRPr>
          </a:p>
        </p:txBody>
      </p:sp>
      <p:sp>
        <p:nvSpPr>
          <p:cNvPr id="31" name="正方形/長方形 30"/>
          <p:cNvSpPr/>
          <p:nvPr/>
        </p:nvSpPr>
        <p:spPr>
          <a:xfrm>
            <a:off x="2757585" y="3658884"/>
            <a:ext cx="6167194" cy="977394"/>
          </a:xfrm>
          <a:prstGeom prst="rect">
            <a:avLst/>
          </a:prstGeom>
          <a:solidFill>
            <a:schemeClr val="bg1">
              <a:lumMod val="9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24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32" name="正方形/長方形 31"/>
          <p:cNvSpPr/>
          <p:nvPr/>
        </p:nvSpPr>
        <p:spPr>
          <a:xfrm>
            <a:off x="2766600" y="940728"/>
            <a:ext cx="6167194" cy="901142"/>
          </a:xfrm>
          <a:prstGeom prst="rect">
            <a:avLst/>
          </a:prstGeom>
          <a:solidFill>
            <a:schemeClr val="bg1">
              <a:lumMod val="9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24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33" name="テキスト ボックス 32"/>
          <p:cNvSpPr txBox="1"/>
          <p:nvPr/>
        </p:nvSpPr>
        <p:spPr>
          <a:xfrm>
            <a:off x="2888290" y="731115"/>
            <a:ext cx="2902208" cy="400110"/>
          </a:xfrm>
          <a:prstGeom prst="rect">
            <a:avLst/>
          </a:prstGeom>
          <a:solidFill>
            <a:srgbClr val="FF0000"/>
          </a:solidFill>
          <a:effectLst>
            <a:outerShdw blurRad="50800" dist="50800" dir="5400000" algn="ctr" rotWithShape="0">
              <a:schemeClr val="tx1">
                <a:lumMod val="60000"/>
                <a:lumOff val="40000"/>
              </a:schemeClr>
            </a:outerShdw>
          </a:effectLst>
        </p:spPr>
        <p:txBody>
          <a:bodyPr wrap="square" rtlCol="0">
            <a:spAutoFit/>
          </a:bodyP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0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Meiryo UI" panose="020B0604030504040204" pitchFamily="50" charset="-128"/>
                <a:ea typeface="Meiryo UI" panose="020B0604030504040204" pitchFamily="50" charset="-128"/>
                <a:cs typeface="Meiryo UI" panose="020B0604030504040204" pitchFamily="50" charset="-128"/>
              </a:rPr>
              <a:t>ビジネスメール詐欺 </a:t>
            </a:r>
            <a:r>
              <a:rPr kumimoji="0" lang="en-US" altLang="ja-JP" sz="1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Meiryo UI" panose="020B0604030504040204" pitchFamily="50" charset="-128"/>
                <a:ea typeface="Meiryo UI" panose="020B0604030504040204" pitchFamily="50" charset="-128"/>
                <a:cs typeface="Meiryo UI" panose="020B0604030504040204" pitchFamily="50" charset="-128"/>
              </a:rPr>
              <a:t>(BEC)</a:t>
            </a:r>
            <a:endParaRPr kumimoji="0" lang="ja-JP" altLang="en-US" sz="1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sp>
        <p:nvSpPr>
          <p:cNvPr id="34" name="テキスト ボックス 33"/>
          <p:cNvSpPr txBox="1"/>
          <p:nvPr/>
        </p:nvSpPr>
        <p:spPr>
          <a:xfrm>
            <a:off x="2905969" y="3455726"/>
            <a:ext cx="2879522" cy="400110"/>
          </a:xfrm>
          <a:prstGeom prst="rect">
            <a:avLst/>
          </a:prstGeom>
          <a:solidFill>
            <a:srgbClr val="FF0000"/>
          </a:solidFill>
          <a:effectLst>
            <a:outerShdw blurRad="50800" dist="50800" dir="5400000" algn="ctr" rotWithShape="0">
              <a:schemeClr val="tx1">
                <a:lumMod val="60000"/>
                <a:lumOff val="40000"/>
              </a:schemeClr>
            </a:outerShdw>
          </a:effectLst>
        </p:spPr>
        <p:txBody>
          <a:bodyPr wrap="square" rtlCol="0">
            <a:spAutoFit/>
          </a:bodyP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0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Meiryo UI" panose="020B0604030504040204" pitchFamily="50" charset="-128"/>
                <a:ea typeface="Meiryo UI" panose="020B0604030504040204" pitchFamily="50" charset="-128"/>
                <a:cs typeface="Meiryo UI" panose="020B0604030504040204" pitchFamily="50" charset="-128"/>
              </a:rPr>
              <a:t>標的型サイバー攻撃</a:t>
            </a:r>
          </a:p>
        </p:txBody>
      </p:sp>
      <p:sp>
        <p:nvSpPr>
          <p:cNvPr id="35" name="テキスト ボックス 34"/>
          <p:cNvSpPr txBox="1"/>
          <p:nvPr/>
        </p:nvSpPr>
        <p:spPr>
          <a:xfrm>
            <a:off x="2879275" y="2065253"/>
            <a:ext cx="2879522" cy="400110"/>
          </a:xfrm>
          <a:prstGeom prst="rect">
            <a:avLst/>
          </a:prstGeom>
          <a:solidFill>
            <a:srgbClr val="FF0000"/>
          </a:solidFill>
          <a:effectLst>
            <a:outerShdw blurRad="50800" dist="50800" dir="5400000" algn="ctr" rotWithShape="0">
              <a:schemeClr val="tx1">
                <a:lumMod val="60000"/>
                <a:lumOff val="40000"/>
              </a:schemeClr>
            </a:outerShdw>
          </a:effectLst>
        </p:spPr>
        <p:txBody>
          <a:bodyPr wrap="square" rtlCol="0">
            <a:spAutoFit/>
          </a:bodyP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0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Meiryo UI" panose="020B0604030504040204" pitchFamily="50" charset="-128"/>
                <a:ea typeface="Meiryo UI" panose="020B0604030504040204" pitchFamily="50" charset="-128"/>
                <a:cs typeface="Meiryo UI" panose="020B0604030504040204" pitchFamily="50" charset="-128"/>
              </a:rPr>
              <a:t>ランサムウェア</a:t>
            </a:r>
          </a:p>
        </p:txBody>
      </p:sp>
      <p:pic>
        <p:nvPicPr>
          <p:cNvPr id="37" name="Picture 4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85489" y="1401611"/>
            <a:ext cx="866101" cy="580309"/>
          </a:xfrm>
          <a:prstGeom prst="rect">
            <a:avLst/>
          </a:prstGeom>
        </p:spPr>
      </p:pic>
      <p:pic>
        <p:nvPicPr>
          <p:cNvPr id="38" name="Picture 30" descr="Data_Loss--512x512-gray-rgb.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21040" y="4115626"/>
            <a:ext cx="556324" cy="478203"/>
          </a:xfrm>
          <a:prstGeom prst="rect">
            <a:avLst/>
          </a:prstGeom>
        </p:spPr>
      </p:pic>
      <p:pic>
        <p:nvPicPr>
          <p:cNvPr id="45" name="Picture 85" descr="Finance-2--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29944" y="2813158"/>
            <a:ext cx="575298" cy="350408"/>
          </a:xfrm>
          <a:prstGeom prst="rect">
            <a:avLst/>
          </a:prstGeom>
        </p:spPr>
      </p:pic>
      <p:sp>
        <p:nvSpPr>
          <p:cNvPr id="49" name="テキスト ボックス 48"/>
          <p:cNvSpPr txBox="1"/>
          <p:nvPr/>
        </p:nvSpPr>
        <p:spPr>
          <a:xfrm>
            <a:off x="7566551" y="3666077"/>
            <a:ext cx="1486641" cy="400110"/>
          </a:xfrm>
          <a:prstGeom prst="rect">
            <a:avLst/>
          </a:prstGeom>
          <a:noFill/>
          <a:effectLst>
            <a:outerShdw blurRad="50800" dist="50800" dir="5400000" algn="ctr" rotWithShape="0">
              <a:schemeClr val="tx1">
                <a:lumMod val="60000"/>
                <a:lumOff val="40000"/>
              </a:schemeClr>
            </a:outerShdw>
          </a:effectLst>
        </p:spPr>
        <p:txBody>
          <a:bodyPr wrap="square" rtlCol="0">
            <a:spAutoFit/>
          </a:bodyP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000" b="0" i="1"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Meiryo UI" panose="020B0604030504040204" pitchFamily="50" charset="-128"/>
                <a:ea typeface="Meiryo UI" panose="020B0604030504040204" pitchFamily="50" charset="-128"/>
                <a:cs typeface="Meiryo UI" panose="020B0604030504040204" pitchFamily="50" charset="-128"/>
              </a:rPr>
              <a:t>情報窃取</a:t>
            </a:r>
          </a:p>
        </p:txBody>
      </p:sp>
      <p:sp>
        <p:nvSpPr>
          <p:cNvPr id="50" name="テキスト ボックス 49"/>
          <p:cNvSpPr txBox="1"/>
          <p:nvPr/>
        </p:nvSpPr>
        <p:spPr>
          <a:xfrm>
            <a:off x="7680055" y="2343968"/>
            <a:ext cx="1253738" cy="400110"/>
          </a:xfrm>
          <a:prstGeom prst="rect">
            <a:avLst/>
          </a:prstGeom>
          <a:noFill/>
          <a:effectLst>
            <a:outerShdw blurRad="50800" dist="50800" dir="5400000" algn="ctr" rotWithShape="0">
              <a:schemeClr val="tx1">
                <a:lumMod val="60000"/>
                <a:lumOff val="40000"/>
              </a:schemeClr>
            </a:outerShdw>
          </a:effectLst>
        </p:spPr>
        <p:txBody>
          <a:bodyPr wrap="square" rtlCol="0">
            <a:spAutoFit/>
          </a:bodyP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000" b="0" i="1"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Meiryo UI" panose="020B0604030504040204" pitchFamily="50" charset="-128"/>
                <a:ea typeface="Meiryo UI" panose="020B0604030504040204" pitchFamily="50" charset="-128"/>
                <a:cs typeface="Meiryo UI" panose="020B0604030504040204" pitchFamily="50" charset="-128"/>
              </a:rPr>
              <a:t>身代金</a:t>
            </a:r>
          </a:p>
        </p:txBody>
      </p:sp>
      <p:pic>
        <p:nvPicPr>
          <p:cNvPr id="53" name="Picture 85" descr="Finance-2--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09899" y="1427975"/>
            <a:ext cx="596637" cy="363406"/>
          </a:xfrm>
          <a:prstGeom prst="rect">
            <a:avLst/>
          </a:prstGeom>
        </p:spPr>
      </p:pic>
      <p:sp>
        <p:nvSpPr>
          <p:cNvPr id="54" name="右矢印 53"/>
          <p:cNvSpPr/>
          <p:nvPr/>
        </p:nvSpPr>
        <p:spPr>
          <a:xfrm>
            <a:off x="7455433" y="1166797"/>
            <a:ext cx="389623" cy="605101"/>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24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55" name="テキスト ボックス 54"/>
          <p:cNvSpPr txBox="1"/>
          <p:nvPr/>
        </p:nvSpPr>
        <p:spPr>
          <a:xfrm>
            <a:off x="7681348" y="965298"/>
            <a:ext cx="1253738" cy="400110"/>
          </a:xfrm>
          <a:prstGeom prst="rect">
            <a:avLst/>
          </a:prstGeom>
          <a:noFill/>
          <a:effectLst>
            <a:outerShdw blurRad="50800" dist="50800" dir="5400000" algn="ctr" rotWithShape="0">
              <a:schemeClr val="tx1">
                <a:lumMod val="60000"/>
                <a:lumOff val="40000"/>
              </a:schemeClr>
            </a:outerShdw>
          </a:effectLst>
        </p:spPr>
        <p:txBody>
          <a:bodyPr wrap="square" rtlCol="0">
            <a:spAutoFit/>
          </a:bodyP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000" b="0" i="1"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Meiryo UI" panose="020B0604030504040204" pitchFamily="50" charset="-128"/>
                <a:ea typeface="Meiryo UI" panose="020B0604030504040204" pitchFamily="50" charset="-128"/>
                <a:cs typeface="Meiryo UI" panose="020B0604030504040204" pitchFamily="50" charset="-128"/>
              </a:rPr>
              <a:t>送金</a:t>
            </a:r>
          </a:p>
        </p:txBody>
      </p:sp>
      <p:sp>
        <p:nvSpPr>
          <p:cNvPr id="56" name="円/楕円 55"/>
          <p:cNvSpPr/>
          <p:nvPr/>
        </p:nvSpPr>
        <p:spPr>
          <a:xfrm>
            <a:off x="2965058" y="1495302"/>
            <a:ext cx="910662" cy="228752"/>
          </a:xfrm>
          <a:prstGeom prst="ellipse">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24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58" name="円/楕円 57"/>
          <p:cNvSpPr/>
          <p:nvPr/>
        </p:nvSpPr>
        <p:spPr>
          <a:xfrm>
            <a:off x="2978592" y="2989975"/>
            <a:ext cx="796471" cy="165932"/>
          </a:xfrm>
          <a:prstGeom prst="ellipse">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24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grpSp>
        <p:nvGrpSpPr>
          <p:cNvPr id="59" name="グループ化 58"/>
          <p:cNvGrpSpPr/>
          <p:nvPr/>
        </p:nvGrpSpPr>
        <p:grpSpPr>
          <a:xfrm>
            <a:off x="3053185" y="2577189"/>
            <a:ext cx="666878" cy="523252"/>
            <a:chOff x="3926274" y="2742052"/>
            <a:chExt cx="736005" cy="565543"/>
          </a:xfrm>
        </p:grpSpPr>
        <p:pic>
          <p:nvPicPr>
            <p:cNvPr id="60" name="Picture 5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926274" y="2862643"/>
              <a:ext cx="626036" cy="444952"/>
            </a:xfrm>
            <a:prstGeom prst="rect">
              <a:avLst/>
            </a:prstGeom>
            <a:ln>
              <a:noFill/>
            </a:ln>
            <a:effectLst>
              <a:outerShdw blurRad="292100" dist="139700" dir="2700000" algn="tl" rotWithShape="0">
                <a:srgbClr val="333333">
                  <a:alpha val="65000"/>
                </a:srgbClr>
              </a:outerShdw>
            </a:effectLst>
          </p:spPr>
        </p:pic>
        <p:pic>
          <p:nvPicPr>
            <p:cNvPr id="61" name="Picture 68" descr="Warning--512x512-gray-rgb.p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352656" y="2742052"/>
              <a:ext cx="309623" cy="274193"/>
            </a:xfrm>
            <a:prstGeom prst="rect">
              <a:avLst/>
            </a:prstGeom>
          </p:spPr>
        </p:pic>
      </p:grpSp>
      <p:sp>
        <p:nvSpPr>
          <p:cNvPr id="62" name="円/楕円 61"/>
          <p:cNvSpPr/>
          <p:nvPr/>
        </p:nvSpPr>
        <p:spPr>
          <a:xfrm>
            <a:off x="2900583" y="4379618"/>
            <a:ext cx="904247" cy="213497"/>
          </a:xfrm>
          <a:prstGeom prst="ellipse">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24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pic>
        <p:nvPicPr>
          <p:cNvPr id="63" name="Picture 19" descr="Phishing_2--512x512-gray-rgb.p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956044" y="3996745"/>
            <a:ext cx="709625" cy="570027"/>
          </a:xfrm>
          <a:prstGeom prst="rect">
            <a:avLst/>
          </a:prstGeom>
        </p:spPr>
      </p:pic>
      <p:pic>
        <p:nvPicPr>
          <p:cNvPr id="64" name="Picture 133">
            <a:extLst>
              <a:ext uri="{FF2B5EF4-FFF2-40B4-BE49-F238E27FC236}">
                <a16:creationId xmlns:a16="http://schemas.microsoft.com/office/drawing/2014/main" id="{EB045191-9E06-544E-A80B-6F894F3EA4AC}"/>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140307" y="1214173"/>
            <a:ext cx="673538" cy="511730"/>
          </a:xfrm>
          <a:prstGeom prst="rect">
            <a:avLst/>
          </a:prstGeom>
        </p:spPr>
      </p:pic>
      <p:sp>
        <p:nvSpPr>
          <p:cNvPr id="6" name="テキスト ボックス 5"/>
          <p:cNvSpPr txBox="1"/>
          <p:nvPr/>
        </p:nvSpPr>
        <p:spPr>
          <a:xfrm>
            <a:off x="3875959" y="3989947"/>
            <a:ext cx="3577332" cy="646331"/>
          </a:xfrm>
          <a:prstGeom prst="rect">
            <a:avLst/>
          </a:prstGeom>
          <a:noFill/>
        </p:spPr>
        <p:txBody>
          <a:bodyPr wrap="square" rtlCol="0">
            <a:spAutoFit/>
          </a:bodyPr>
          <a:lstStyle/>
          <a:p>
            <a:pPr marL="0" marR="0" lvl="0" indent="0" algn="l" defTabSz="457189" rtl="0" eaLnBrk="0" fontAlgn="base" latinLnBrk="0" hangingPunct="0">
              <a:lnSpc>
                <a:spcPct val="100000"/>
              </a:lnSpc>
              <a:spcBef>
                <a:spcPct val="0"/>
              </a:spcBef>
              <a:spcAft>
                <a:spcPct val="0"/>
              </a:spcAft>
              <a:buClrTx/>
              <a:buSzTx/>
              <a:buFontTx/>
              <a:buNone/>
              <a:tabLst/>
              <a:defRPr/>
            </a:pP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①関係者を装うメールでクリック（ファイルオープン　　　　　</a:t>
            </a:r>
            <a:r>
              <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or URL</a:t>
            </a: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リンク</a:t>
            </a:r>
            <a:r>
              <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a:t>
            </a: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を誘う</a:t>
            </a:r>
            <a:endPar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457189" rtl="0" eaLnBrk="0" fontAlgn="base" latinLnBrk="0" hangingPunct="0">
              <a:lnSpc>
                <a:spcPct val="100000"/>
              </a:lnSpc>
              <a:spcBef>
                <a:spcPct val="0"/>
              </a:spcBef>
              <a:spcAft>
                <a:spcPct val="0"/>
              </a:spcAft>
              <a:buClrTx/>
              <a:buSzTx/>
              <a:buFontTx/>
              <a:buNone/>
              <a:tabLst/>
              <a:defRPr/>
            </a:pP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②開封後、ボットを侵入させ、次回以降の司令を出す</a:t>
            </a:r>
          </a:p>
        </p:txBody>
      </p:sp>
      <p:sp>
        <p:nvSpPr>
          <p:cNvPr id="57" name="テキスト ボックス 56"/>
          <p:cNvSpPr txBox="1"/>
          <p:nvPr/>
        </p:nvSpPr>
        <p:spPr>
          <a:xfrm>
            <a:off x="3812551" y="2571169"/>
            <a:ext cx="3952879" cy="646331"/>
          </a:xfrm>
          <a:prstGeom prst="rect">
            <a:avLst/>
          </a:prstGeom>
          <a:noFill/>
        </p:spPr>
        <p:txBody>
          <a:bodyPr wrap="square" rtlCol="0">
            <a:spAutoFit/>
          </a:bodyPr>
          <a:lstStyle/>
          <a:p>
            <a:pPr marL="0" marR="0" lvl="0" indent="0" algn="l" defTabSz="457189" rtl="0" eaLnBrk="0" fontAlgn="base" latinLnBrk="0" hangingPunct="0">
              <a:lnSpc>
                <a:spcPct val="100000"/>
              </a:lnSpc>
              <a:spcBef>
                <a:spcPct val="0"/>
              </a:spcBef>
              <a:spcAft>
                <a:spcPct val="0"/>
              </a:spcAft>
              <a:buClrTx/>
              <a:buSzTx/>
              <a:buFontTx/>
              <a:buNone/>
              <a:tabLst/>
              <a:defRPr/>
            </a:pP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①関係者を装うメールでクリック（ファイルオープン</a:t>
            </a:r>
            <a:r>
              <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or</a:t>
            </a: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　　　　　</a:t>
            </a:r>
            <a:r>
              <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URL</a:t>
            </a: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リンク</a:t>
            </a:r>
            <a:r>
              <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a:t>
            </a: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を誘う</a:t>
            </a:r>
            <a:endPar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457189" rtl="0" eaLnBrk="0" fontAlgn="base" latinLnBrk="0" hangingPunct="0">
              <a:lnSpc>
                <a:spcPct val="100000"/>
              </a:lnSpc>
              <a:spcBef>
                <a:spcPct val="0"/>
              </a:spcBef>
              <a:spcAft>
                <a:spcPct val="0"/>
              </a:spcAft>
              <a:buClrTx/>
              <a:buSzTx/>
              <a:buFontTx/>
              <a:buNone/>
              <a:tabLst/>
              <a:defRPr/>
            </a:pP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②不正なファイル</a:t>
            </a:r>
            <a:r>
              <a:rPr kumimoji="0" lang="en-US" altLang="ja-JP" sz="1200" b="0" i="0" u="none" strike="noStrike" kern="1200" cap="none" spc="0" normalizeH="0" baseline="0" noProof="0" dirty="0" err="1">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orURL</a:t>
            </a: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を使い　ランサムウェアで</a:t>
            </a:r>
            <a:r>
              <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PC</a:t>
            </a: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をロック</a:t>
            </a:r>
          </a:p>
        </p:txBody>
      </p:sp>
      <p:sp>
        <p:nvSpPr>
          <p:cNvPr id="65" name="テキスト ボックス 64"/>
          <p:cNvSpPr txBox="1"/>
          <p:nvPr/>
        </p:nvSpPr>
        <p:spPr>
          <a:xfrm>
            <a:off x="3884975" y="1209658"/>
            <a:ext cx="3741143" cy="646331"/>
          </a:xfrm>
          <a:prstGeom prst="rect">
            <a:avLst/>
          </a:prstGeom>
          <a:noFill/>
        </p:spPr>
        <p:txBody>
          <a:bodyPr wrap="square" rtlCol="0">
            <a:spAutoFit/>
          </a:bodyPr>
          <a:lstStyle/>
          <a:p>
            <a:pPr marL="0" marR="0" lvl="0" indent="0" algn="l" defTabSz="457189" rtl="0" eaLnBrk="0" fontAlgn="base" latinLnBrk="0" hangingPunct="0">
              <a:lnSpc>
                <a:spcPct val="100000"/>
              </a:lnSpc>
              <a:spcBef>
                <a:spcPct val="0"/>
              </a:spcBef>
              <a:spcAft>
                <a:spcPct val="0"/>
              </a:spcAft>
              <a:buClrTx/>
              <a:buSzTx/>
              <a:buFontTx/>
              <a:buNone/>
              <a:tabLst/>
              <a:defRPr/>
            </a:pP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①</a:t>
            </a:r>
            <a:r>
              <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Office365</a:t>
            </a: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偽ログイン画面に誘導し</a:t>
            </a:r>
            <a:r>
              <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ID/PWD</a:t>
            </a: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を窃取</a:t>
            </a:r>
            <a:endPar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457189" rtl="0" eaLnBrk="0" fontAlgn="base" latinLnBrk="0" hangingPunct="0">
              <a:lnSpc>
                <a:spcPct val="100000"/>
              </a:lnSpc>
              <a:spcBef>
                <a:spcPct val="0"/>
              </a:spcBef>
              <a:spcAft>
                <a:spcPct val="0"/>
              </a:spcAft>
              <a:buClrTx/>
              <a:buSzTx/>
              <a:buFontTx/>
              <a:buNone/>
              <a:tabLst/>
              <a:defRPr/>
            </a:pP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②メールを盗み見し、通常業務そっくりの振込依頼を</a:t>
            </a:r>
            <a:endParaRPr kumimoji="0" lang="en-US" altLang="ja-JP"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457189" rtl="0" eaLnBrk="0" fontAlgn="base" latinLnBrk="0" hangingPunct="0">
              <a:lnSpc>
                <a:spcPct val="100000"/>
              </a:lnSpc>
              <a:spcBef>
                <a:spcPct val="0"/>
              </a:spcBef>
              <a:spcAft>
                <a:spcPct val="0"/>
              </a:spcAft>
              <a:buClrTx/>
              <a:buSzTx/>
              <a:buFontTx/>
              <a:buNone/>
              <a:tabLst/>
              <a:defRPr/>
            </a:pPr>
            <a:r>
              <a:rPr kumimoji="0" lang="ja-JP" altLang="en-US" sz="12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Meiryo UI" panose="020B0604030504040204" pitchFamily="50" charset="-128"/>
              </a:rPr>
              <a:t>送付し現金を引き出す。</a:t>
            </a:r>
          </a:p>
        </p:txBody>
      </p:sp>
      <p:sp>
        <p:nvSpPr>
          <p:cNvPr id="67" name="右矢印 66"/>
          <p:cNvSpPr/>
          <p:nvPr/>
        </p:nvSpPr>
        <p:spPr>
          <a:xfrm>
            <a:off x="7454139" y="2539600"/>
            <a:ext cx="389623" cy="605101"/>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24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68" name="右矢印 67"/>
          <p:cNvSpPr/>
          <p:nvPr/>
        </p:nvSpPr>
        <p:spPr>
          <a:xfrm>
            <a:off x="7446416" y="3979207"/>
            <a:ext cx="389623" cy="605101"/>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endParaRPr kumimoji="0" lang="ja-JP" altLang="en-US" sz="24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3" name="テキスト ボックス 2"/>
          <p:cNvSpPr txBox="1"/>
          <p:nvPr/>
        </p:nvSpPr>
        <p:spPr>
          <a:xfrm>
            <a:off x="3665669" y="4736349"/>
            <a:ext cx="4134465" cy="230832"/>
          </a:xfrm>
          <a:prstGeom prst="rect">
            <a:avLst/>
          </a:prstGeom>
          <a:noFill/>
        </p:spPr>
        <p:txBody>
          <a:bodyPr wrap="none" rtlCol="0">
            <a:spAutoFit/>
          </a:bodyPr>
          <a:lstStyle/>
          <a:p>
            <a:pPr marL="0" marR="0" lvl="0" indent="0" algn="l" defTabSz="457189" rtl="0" eaLnBrk="0" fontAlgn="base" latinLnBrk="0" hangingPunct="0">
              <a:lnSpc>
                <a:spcPct val="100000"/>
              </a:lnSpc>
              <a:spcBef>
                <a:spcPct val="0"/>
              </a:spcBef>
              <a:spcAft>
                <a:spcPct val="0"/>
              </a:spcAft>
              <a:buClrTx/>
              <a:buSzTx/>
              <a:buFontTx/>
              <a:buNone/>
              <a:tabLst/>
              <a:defRPr/>
            </a:pPr>
            <a:r>
              <a:rPr kumimoji="0" lang="en-US" altLang="ja-JP" sz="900" b="0" i="0" u="none" strike="noStrike" kern="1200" cap="none" spc="0" normalizeH="0" baseline="0" noProof="0" dirty="0">
                <a:ln>
                  <a:noFill/>
                </a:ln>
                <a:solidFill>
                  <a:srgbClr val="4D4D4F"/>
                </a:solidFill>
                <a:effectLst/>
                <a:uLnTx/>
                <a:uFillTx/>
                <a:latin typeface="メイリオ"/>
                <a:ea typeface="メイリオ"/>
                <a:cs typeface="Calibri"/>
              </a:rPr>
              <a:t>※</a:t>
            </a:r>
            <a:r>
              <a:rPr kumimoji="0" lang="ja-JP" altLang="en-US" sz="900" b="0" i="0" u="none" strike="noStrike" kern="1200" cap="none" spc="0" normalizeH="0" baseline="0" noProof="0" dirty="0">
                <a:ln>
                  <a:noFill/>
                </a:ln>
                <a:solidFill>
                  <a:srgbClr val="4D4D4F"/>
                </a:solidFill>
                <a:effectLst/>
                <a:uLnTx/>
                <a:uFillTx/>
                <a:latin typeface="メイリオ"/>
                <a:ea typeface="メイリオ"/>
                <a:cs typeface="Calibri"/>
              </a:rPr>
              <a:t>出典：トレンドマイクロ調べ「</a:t>
            </a:r>
            <a:r>
              <a:rPr kumimoji="0" lang="en-US" altLang="ja-JP" sz="900" b="0" i="0" u="none" strike="noStrike" kern="1200" cap="none" spc="0" normalizeH="0" baseline="0" noProof="0" dirty="0">
                <a:ln>
                  <a:noFill/>
                </a:ln>
                <a:solidFill>
                  <a:srgbClr val="4D4D4F"/>
                </a:solidFill>
                <a:effectLst/>
                <a:uLnTx/>
                <a:uFillTx/>
                <a:latin typeface="メイリオ"/>
                <a:ea typeface="メイリオ"/>
                <a:cs typeface="Calibri"/>
              </a:rPr>
              <a:t>2018</a:t>
            </a:r>
            <a:r>
              <a:rPr kumimoji="0" lang="ja-JP" altLang="en-US" sz="900" b="0" i="0" u="none" strike="noStrike" kern="1200" cap="none" spc="0" normalizeH="0" baseline="0" noProof="0" dirty="0">
                <a:ln>
                  <a:noFill/>
                </a:ln>
                <a:solidFill>
                  <a:srgbClr val="4D4D4F"/>
                </a:solidFill>
                <a:effectLst/>
                <a:uLnTx/>
                <a:uFillTx/>
                <a:latin typeface="メイリオ"/>
                <a:ea typeface="メイリオ"/>
                <a:cs typeface="Calibri"/>
              </a:rPr>
              <a:t>年</a:t>
            </a:r>
            <a:r>
              <a:rPr kumimoji="0" lang="en-US" altLang="ja-JP" sz="900" b="0" i="0" u="none" strike="noStrike" kern="1200" cap="none" spc="0" normalizeH="0" baseline="0" noProof="0" dirty="0">
                <a:ln>
                  <a:noFill/>
                </a:ln>
                <a:solidFill>
                  <a:srgbClr val="4D4D4F"/>
                </a:solidFill>
                <a:effectLst/>
                <a:uLnTx/>
                <a:uFillTx/>
                <a:latin typeface="メイリオ"/>
                <a:ea typeface="メイリオ"/>
                <a:cs typeface="Calibri"/>
              </a:rPr>
              <a:t>Q1</a:t>
            </a:r>
            <a:r>
              <a:rPr kumimoji="0" lang="ja-JP" altLang="en-US" sz="900" b="0" i="0" u="none" strike="noStrike" kern="1200" cap="none" spc="0" normalizeH="0" baseline="0" noProof="0" dirty="0">
                <a:ln>
                  <a:noFill/>
                </a:ln>
                <a:solidFill>
                  <a:srgbClr val="4D4D4F"/>
                </a:solidFill>
                <a:effectLst/>
                <a:uLnTx/>
                <a:uFillTx/>
                <a:latin typeface="メイリオ"/>
                <a:ea typeface="メイリオ"/>
                <a:cs typeface="Calibri"/>
              </a:rPr>
              <a:t> セキュリティラウンドアップ」</a:t>
            </a:r>
          </a:p>
        </p:txBody>
      </p:sp>
    </p:spTree>
    <p:extLst>
      <p:ext uri="{BB962C8B-B14F-4D97-AF65-F5344CB8AC3E}">
        <p14:creationId xmlns:p14="http://schemas.microsoft.com/office/powerpoint/2010/main" val="2119027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線矢印コネクタ 22"/>
          <p:cNvCxnSpPr/>
          <p:nvPr/>
        </p:nvCxnSpPr>
        <p:spPr>
          <a:xfrm flipH="1">
            <a:off x="5078948" y="2931572"/>
            <a:ext cx="1462544" cy="0"/>
          </a:xfrm>
          <a:prstGeom prst="straightConnector1">
            <a:avLst/>
          </a:prstGeom>
          <a:ln w="12700">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2ECCEA7-6154-B64E-8EB2-D7ADD7EB951C}"/>
              </a:ext>
            </a:extLst>
          </p:cNvPr>
          <p:cNvSpPr>
            <a:spLocks noGrp="1"/>
          </p:cNvSpPr>
          <p:nvPr>
            <p:ph type="title" idx="4294967295"/>
          </p:nvPr>
        </p:nvSpPr>
        <p:spPr>
          <a:xfrm>
            <a:off x="151391" y="85534"/>
            <a:ext cx="8004175" cy="530225"/>
          </a:xfrm>
        </p:spPr>
        <p:txBody>
          <a:bodyPr/>
          <a:lstStyle/>
          <a:p>
            <a:r>
              <a:rPr lang="ja-JP" altLang="en-US" sz="2400" b="1" dirty="0" smtClean="0">
                <a:latin typeface="メイリオ" panose="020B0604030504040204" pitchFamily="50" charset="-128"/>
                <a:ea typeface="メイリオ" panose="020B0604030504040204" pitchFamily="50" charset="-128"/>
              </a:rPr>
              <a:t>昨今のセキュリティ被害</a:t>
            </a:r>
            <a:endParaRPr lang="ja-JP" altLang="en-US" sz="2400" b="1" dirty="0">
              <a:latin typeface="メイリオ" panose="020B0604030504040204" pitchFamily="50" charset="-128"/>
              <a:ea typeface="メイリオ" panose="020B0604030504040204" pitchFamily="50" charset="-128"/>
            </a:endParaRPr>
          </a:p>
        </p:txBody>
      </p:sp>
      <p:pic>
        <p:nvPicPr>
          <p:cNvPr id="15" name="図 1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0420" y="707234"/>
            <a:ext cx="7809653" cy="3286029"/>
          </a:xfrm>
          <a:prstGeom prst="rect">
            <a:avLst/>
          </a:prstGeom>
        </p:spPr>
      </p:pic>
      <p:sp>
        <p:nvSpPr>
          <p:cNvPr id="16" name="テキスト ボックス 15"/>
          <p:cNvSpPr txBox="1"/>
          <p:nvPr/>
        </p:nvSpPr>
        <p:spPr>
          <a:xfrm>
            <a:off x="5501635" y="3414022"/>
            <a:ext cx="3214183" cy="767704"/>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2800" b="1" i="0" u="none" strike="noStrike" kern="1200" cap="none" spc="0" normalizeH="0" baseline="0" noProof="0" dirty="0" smtClean="0">
                <a:ln>
                  <a:noFill/>
                </a:ln>
                <a:solidFill>
                  <a:srgbClr val="D71920"/>
                </a:solidFill>
                <a:effectLst/>
                <a:uLnTx/>
                <a:uFillTx/>
                <a:latin typeface="メイリオ" panose="020B0604030504040204" pitchFamily="50" charset="-128"/>
                <a:ea typeface="メイリオ" panose="020B0604030504040204" pitchFamily="50" charset="-128"/>
                <a:cs typeface="Calibri"/>
              </a:rPr>
              <a:t>未公表</a:t>
            </a:r>
            <a:r>
              <a:rPr kumimoji="1" lang="ja-JP" altLang="en-US" sz="28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の感染事例</a:t>
            </a:r>
            <a:endParaRPr kumimoji="1" lang="en-US" altLang="ja-JP" sz="28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28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多数あると推察</a:t>
            </a:r>
            <a:endParaRPr kumimoji="1" lang="en-US" altLang="ja-JP" sz="28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17" name="テキスト ボックス 16"/>
          <p:cNvSpPr txBox="1"/>
          <p:nvPr/>
        </p:nvSpPr>
        <p:spPr>
          <a:xfrm>
            <a:off x="729863" y="4084738"/>
            <a:ext cx="7350766" cy="184834"/>
          </a:xfrm>
          <a:prstGeom prst="rect">
            <a:avLst/>
          </a:prstGeom>
          <a:noFill/>
        </p:spPr>
        <p:txBody>
          <a:bodyPr wrap="squar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700" b="0" i="0" u="none" strike="noStrike" kern="1200" cap="none" spc="0" normalizeH="0" baseline="0" noProof="0" dirty="0" smtClean="0">
                <a:ln>
                  <a:noFill/>
                </a:ln>
                <a:solidFill>
                  <a:srgbClr val="4D4D4F"/>
                </a:solidFill>
                <a:effectLst/>
                <a:uLnTx/>
                <a:uFillTx/>
                <a:latin typeface="游ゴシック" panose="020B0400000000000000" pitchFamily="50" charset="-128"/>
                <a:ea typeface="游ゴシック" panose="020B0400000000000000" pitchFamily="50" charset="-128"/>
                <a:cs typeface="Calibri"/>
              </a:rPr>
              <a:t>※2020</a:t>
            </a:r>
            <a:r>
              <a:rPr kumimoji="1" lang="ja-JP" altLang="en-US" sz="700" b="0" i="0" u="none" strike="noStrike" kern="1200" cap="none" spc="0" normalizeH="0" baseline="0" noProof="0" dirty="0" smtClean="0">
                <a:ln>
                  <a:noFill/>
                </a:ln>
                <a:solidFill>
                  <a:srgbClr val="4D4D4F"/>
                </a:solidFill>
                <a:effectLst/>
                <a:uLnTx/>
                <a:uFillTx/>
                <a:latin typeface="游ゴシック" panose="020B0400000000000000" pitchFamily="50" charset="-128"/>
                <a:ea typeface="游ゴシック" panose="020B0400000000000000" pitchFamily="50" charset="-128"/>
                <a:cs typeface="Calibri"/>
              </a:rPr>
              <a:t>年</a:t>
            </a:r>
            <a:r>
              <a:rPr kumimoji="1" lang="en-US" altLang="ja-JP" sz="700" b="0" i="0" u="none" strike="noStrike" kern="1200" cap="none" spc="0" normalizeH="0" baseline="0" noProof="0" dirty="0" smtClean="0">
                <a:ln>
                  <a:noFill/>
                </a:ln>
                <a:solidFill>
                  <a:srgbClr val="4D4D4F"/>
                </a:solidFill>
                <a:effectLst/>
                <a:uLnTx/>
                <a:uFillTx/>
                <a:latin typeface="游ゴシック" panose="020B0400000000000000" pitchFamily="50" charset="-128"/>
                <a:ea typeface="游ゴシック" panose="020B0400000000000000" pitchFamily="50" charset="-128"/>
                <a:cs typeface="Calibri"/>
              </a:rPr>
              <a:t>1</a:t>
            </a:r>
            <a:r>
              <a:rPr kumimoji="1" lang="ja-JP" altLang="en-US" sz="700" b="0" i="0" u="none" strike="noStrike" kern="1200" cap="none" spc="0" normalizeH="0" baseline="0" noProof="0" dirty="0" smtClean="0">
                <a:ln>
                  <a:noFill/>
                </a:ln>
                <a:solidFill>
                  <a:srgbClr val="4D4D4F"/>
                </a:solidFill>
                <a:effectLst/>
                <a:uLnTx/>
                <a:uFillTx/>
                <a:latin typeface="游ゴシック" panose="020B0400000000000000" pitchFamily="50" charset="-128"/>
                <a:ea typeface="游ゴシック" panose="020B0400000000000000" pitchFamily="50" charset="-128"/>
                <a:cs typeface="Calibri"/>
              </a:rPr>
              <a:t>月トレンドマイクロ調べ、ウェビナー参加者</a:t>
            </a:r>
            <a:r>
              <a:rPr kumimoji="1" lang="en-US" altLang="ja-JP" sz="700" b="0" i="0" u="none" strike="noStrike" kern="1200" cap="none" spc="0" normalizeH="0" baseline="0" noProof="0" dirty="0" smtClean="0">
                <a:ln>
                  <a:noFill/>
                </a:ln>
                <a:solidFill>
                  <a:srgbClr val="4D4D4F"/>
                </a:solidFill>
                <a:effectLst/>
                <a:uLnTx/>
                <a:uFillTx/>
                <a:latin typeface="游ゴシック" panose="020B0400000000000000" pitchFamily="50" charset="-128"/>
                <a:ea typeface="游ゴシック" panose="020B0400000000000000" pitchFamily="50" charset="-128"/>
                <a:cs typeface="Calibri"/>
              </a:rPr>
              <a:t>115</a:t>
            </a:r>
            <a:r>
              <a:rPr kumimoji="1" lang="ja-JP" altLang="en-US" sz="700" b="0" i="0" u="none" strike="noStrike" kern="1200" cap="none" spc="0" normalizeH="0" baseline="0" noProof="0" dirty="0" smtClean="0">
                <a:ln>
                  <a:noFill/>
                </a:ln>
                <a:solidFill>
                  <a:srgbClr val="4D4D4F"/>
                </a:solidFill>
                <a:effectLst/>
                <a:uLnTx/>
                <a:uFillTx/>
                <a:latin typeface="游ゴシック" panose="020B0400000000000000" pitchFamily="50" charset="-128"/>
                <a:ea typeface="游ゴシック" panose="020B0400000000000000" pitchFamily="50" charset="-128"/>
                <a:cs typeface="Calibri"/>
              </a:rPr>
              <a:t>名のアンケート回答結果</a:t>
            </a:r>
            <a:endParaRPr kumimoji="1" lang="en-US" altLang="ja-JP" sz="700" b="0" i="0" u="none" strike="noStrike" kern="1200" cap="none" spc="0" normalizeH="0" baseline="0" noProof="0" dirty="0" smtClean="0">
              <a:ln>
                <a:noFill/>
              </a:ln>
              <a:solidFill>
                <a:srgbClr val="4D4D4F"/>
              </a:solidFill>
              <a:effectLst/>
              <a:uLnTx/>
              <a:uFillTx/>
              <a:latin typeface="游ゴシック" panose="020B0400000000000000" pitchFamily="50" charset="-128"/>
              <a:ea typeface="游ゴシック" panose="020B0400000000000000" pitchFamily="50" charset="-128"/>
              <a:cs typeface="Calibri"/>
            </a:endParaRPr>
          </a:p>
        </p:txBody>
      </p:sp>
      <p:sp>
        <p:nvSpPr>
          <p:cNvPr id="18" name="角丸四角形 17"/>
          <p:cNvSpPr/>
          <p:nvPr/>
        </p:nvSpPr>
        <p:spPr>
          <a:xfrm>
            <a:off x="5947132" y="2192394"/>
            <a:ext cx="2866356" cy="980404"/>
          </a:xfrm>
          <a:prstGeom prst="roundRect">
            <a:avLst>
              <a:gd name="adj" fmla="val 7443"/>
            </a:avLst>
          </a:prstGeom>
          <a:solidFill>
            <a:schemeClr val="tx1"/>
          </a:solidFill>
          <a:ln>
            <a:noFill/>
          </a:ln>
          <a:effectLst>
            <a:outerShdw blurRad="63500" sx="102000" sy="1020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19" name="テキスト ボックス 18"/>
          <p:cNvSpPr txBox="1"/>
          <p:nvPr/>
        </p:nvSpPr>
        <p:spPr>
          <a:xfrm>
            <a:off x="5730002" y="2339212"/>
            <a:ext cx="3391562" cy="1035050"/>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20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Calibri"/>
              </a:rPr>
              <a:t>3</a:t>
            </a:r>
            <a:r>
              <a:rPr kumimoji="1" lang="ja-JP" altLang="en-US" sz="20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Calibri"/>
              </a:rPr>
              <a:t>人に</a:t>
            </a:r>
            <a:r>
              <a:rPr kumimoji="1" lang="en-US" altLang="ja-JP" sz="20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Calibri"/>
              </a:rPr>
              <a:t>1</a:t>
            </a:r>
            <a:r>
              <a:rPr kumimoji="1" lang="ja-JP" altLang="en-US" sz="20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Calibri"/>
              </a:rPr>
              <a:t>人</a:t>
            </a:r>
            <a:r>
              <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は</a:t>
            </a:r>
            <a:r>
              <a:rPr kumimoji="1" lang="en-US" altLang="ja-JP" sz="20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EMOTET</a:t>
            </a:r>
            <a:br>
              <a:rPr kumimoji="1" lang="en-US" altLang="ja-JP" sz="20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br>
            <a:r>
              <a:rPr kumimoji="1" lang="ja-JP" altLang="en-US" sz="20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感染</a:t>
            </a:r>
            <a:r>
              <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の被害を経験</a:t>
            </a:r>
            <a:endParaRPr kumimoji="1" lang="en-US" altLang="ja-JP" sz="20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p:txBody>
      </p:sp>
      <p:cxnSp>
        <p:nvCxnSpPr>
          <p:cNvPr id="22" name="直線矢印コネクタ 21"/>
          <p:cNvCxnSpPr/>
          <p:nvPr/>
        </p:nvCxnSpPr>
        <p:spPr>
          <a:xfrm>
            <a:off x="4499332" y="2575785"/>
            <a:ext cx="584565" cy="355787"/>
          </a:xfrm>
          <a:prstGeom prst="straightConnector1">
            <a:avLst/>
          </a:prstGeom>
          <a:ln w="12700">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62517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図 15"/>
          <p:cNvPicPr/>
          <p:nvPr/>
        </p:nvPicPr>
        <p:blipFill>
          <a:blip r:embed="rId3" cstate="email">
            <a:extLst>
              <a:ext uri="{28A0092B-C50C-407E-A947-70E740481C1C}">
                <a14:useLocalDpi xmlns:a14="http://schemas.microsoft.com/office/drawing/2010/main"/>
              </a:ext>
            </a:extLst>
          </a:blip>
          <a:srcRect/>
          <a:stretch>
            <a:fillRect/>
          </a:stretch>
        </p:blipFill>
        <p:spPr bwMode="auto">
          <a:xfrm>
            <a:off x="345171" y="744843"/>
            <a:ext cx="8574771" cy="3736323"/>
          </a:xfrm>
          <a:prstGeom prst="rect">
            <a:avLst/>
          </a:prstGeom>
          <a:noFill/>
          <a:ln>
            <a:noFill/>
          </a:ln>
        </p:spPr>
      </p:pic>
      <p:sp>
        <p:nvSpPr>
          <p:cNvPr id="2" name="Title 1">
            <a:extLst>
              <a:ext uri="{FF2B5EF4-FFF2-40B4-BE49-F238E27FC236}">
                <a16:creationId xmlns:a16="http://schemas.microsoft.com/office/drawing/2014/main" id="{23CF98D5-BBF1-234F-8789-8B1E1B1CD66F}"/>
              </a:ext>
            </a:extLst>
          </p:cNvPr>
          <p:cNvSpPr>
            <a:spLocks noGrp="1"/>
          </p:cNvSpPr>
          <p:nvPr>
            <p:ph type="title" idx="4294967295"/>
          </p:nvPr>
        </p:nvSpPr>
        <p:spPr>
          <a:xfrm>
            <a:off x="115058" y="65088"/>
            <a:ext cx="8005763" cy="533400"/>
          </a:xfrm>
        </p:spPr>
        <p:txBody>
          <a:bodyPr/>
          <a:lstStyle/>
          <a:p>
            <a:r>
              <a:rPr lang="ja-JP" altLang="en-US" sz="2400" b="1" dirty="0">
                <a:latin typeface="メイリオ" panose="020B0604030504040204" pitchFamily="50" charset="-128"/>
                <a:ea typeface="メイリオ" panose="020B0604030504040204" pitchFamily="50" charset="-128"/>
              </a:rPr>
              <a:t>国内における</a:t>
            </a:r>
            <a:r>
              <a:rPr lang="en-US" altLang="ja-JP" sz="2400" b="1" dirty="0">
                <a:latin typeface="メイリオ" panose="020B0604030504040204" pitchFamily="50" charset="-128"/>
                <a:ea typeface="メイリオ" panose="020B0604030504040204" pitchFamily="50" charset="-128"/>
              </a:rPr>
              <a:t>EMOTET</a:t>
            </a:r>
            <a:r>
              <a:rPr lang="ja-JP" altLang="en-US" sz="2400" b="1" dirty="0">
                <a:latin typeface="メイリオ" panose="020B0604030504040204" pitchFamily="50" charset="-128"/>
                <a:ea typeface="メイリオ" panose="020B0604030504040204" pitchFamily="50" charset="-128"/>
              </a:rPr>
              <a:t>検出状況</a:t>
            </a:r>
            <a:endParaRPr lang="en-US" sz="2400" b="1" dirty="0">
              <a:latin typeface="メイリオ" panose="020B0604030504040204" pitchFamily="50" charset="-128"/>
              <a:ea typeface="メイリオ" panose="020B0604030504040204" pitchFamily="50" charset="-128"/>
            </a:endParaRPr>
          </a:p>
        </p:txBody>
      </p:sp>
      <p:sp>
        <p:nvSpPr>
          <p:cNvPr id="4" name="テキスト ボックス 3"/>
          <p:cNvSpPr txBox="1"/>
          <p:nvPr/>
        </p:nvSpPr>
        <p:spPr>
          <a:xfrm>
            <a:off x="6449325" y="4245618"/>
            <a:ext cx="2769985" cy="48987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1" lang="ja-JP" altLang="en-US"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最初に確認されたのは</a:t>
            </a:r>
            <a:r>
              <a:rPr kumimoji="1" lang="en-US" altLang="ja-JP"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2014</a:t>
            </a:r>
            <a:r>
              <a:rPr kumimoji="1" lang="ja-JP" altLang="en-US"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年</a:t>
            </a:r>
            <a:r>
              <a:rPr kumimoji="1" lang="en-US" altLang="ja-JP"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6</a:t>
            </a:r>
            <a:r>
              <a:rPr kumimoji="1" lang="ja-JP" altLang="en-US"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月</a:t>
            </a:r>
            <a:endParaRPr kumimoji="1" lang="en-US" altLang="ja-JP"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※.JC3</a:t>
            </a:r>
            <a:r>
              <a:rPr kumimoji="1" lang="ja-JP" altLang="en-US"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：日本サイバー犯罪対策センター</a:t>
            </a:r>
            <a:endParaRPr kumimoji="1" lang="ja-JP" altLang="en-US" sz="11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10" name="四角形吹き出し 9"/>
          <p:cNvSpPr/>
          <p:nvPr/>
        </p:nvSpPr>
        <p:spPr>
          <a:xfrm>
            <a:off x="3303417" y="2415256"/>
            <a:ext cx="1104660" cy="776364"/>
          </a:xfrm>
          <a:prstGeom prst="wedgeRectCallout">
            <a:avLst>
              <a:gd name="adj1" fmla="val 2929"/>
              <a:gd name="adj2" fmla="val 106532"/>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5</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月：東京の医療機関が</a:t>
            </a: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
            </a:r>
            <a:b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b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EMOTET</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の被害公表</a:t>
            </a:r>
            <a:endParaRPr kumimoji="1" lang="ja-JP" altLang="en-US"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endParaRPr>
          </a:p>
        </p:txBody>
      </p:sp>
      <p:sp>
        <p:nvSpPr>
          <p:cNvPr id="11" name="四角形吹き出し 10"/>
          <p:cNvSpPr/>
          <p:nvPr/>
        </p:nvSpPr>
        <p:spPr>
          <a:xfrm>
            <a:off x="1073643" y="2415256"/>
            <a:ext cx="1032206" cy="999095"/>
          </a:xfrm>
          <a:prstGeom prst="wedgeRectCallout">
            <a:avLst>
              <a:gd name="adj1" fmla="val 25195"/>
              <a:gd name="adj2" fmla="val 64358"/>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rPr>
              <a:t>2</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月：件名と本文に日本語が含まれる攻撃メールを確認</a:t>
            </a:r>
            <a:endParaRPr kumimoji="1" lang="ja-JP" altLang="en-US"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endParaRPr>
          </a:p>
        </p:txBody>
      </p:sp>
      <p:sp>
        <p:nvSpPr>
          <p:cNvPr id="12" name="四角形吹き出し 11"/>
          <p:cNvSpPr/>
          <p:nvPr/>
        </p:nvSpPr>
        <p:spPr>
          <a:xfrm>
            <a:off x="1715571" y="1590447"/>
            <a:ext cx="1481492" cy="724458"/>
          </a:xfrm>
          <a:prstGeom prst="wedgeRectCallout">
            <a:avLst>
              <a:gd name="adj1" fmla="val 49015"/>
              <a:gd name="adj2" fmla="val 229383"/>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4</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月：件名が完全に日本語の攻撃メールを初確認</a:t>
            </a:r>
            <a:endParaRPr kumimoji="1" lang="ja-JP" altLang="en-US"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endParaRPr>
          </a:p>
        </p:txBody>
      </p:sp>
      <p:sp>
        <p:nvSpPr>
          <p:cNvPr id="13" name="四角形吹き出し 12"/>
          <p:cNvSpPr/>
          <p:nvPr/>
        </p:nvSpPr>
        <p:spPr>
          <a:xfrm>
            <a:off x="5605644" y="1314551"/>
            <a:ext cx="1121075" cy="776364"/>
          </a:xfrm>
          <a:prstGeom prst="wedgeRectCallout">
            <a:avLst>
              <a:gd name="adj1" fmla="val 79848"/>
              <a:gd name="adj2" fmla="val 172340"/>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rPr>
              <a:t>10</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月：国内の複数法人組織が被害公表</a:t>
            </a:r>
            <a:endParaRPr kumimoji="1" lang="ja-JP" altLang="en-US"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endParaRPr>
          </a:p>
        </p:txBody>
      </p:sp>
      <p:sp>
        <p:nvSpPr>
          <p:cNvPr id="14" name="四角形吹き出し 13"/>
          <p:cNvSpPr/>
          <p:nvPr/>
        </p:nvSpPr>
        <p:spPr>
          <a:xfrm>
            <a:off x="6848917" y="1314551"/>
            <a:ext cx="1395491" cy="923902"/>
          </a:xfrm>
          <a:prstGeom prst="wedgeRectCallout">
            <a:avLst>
              <a:gd name="adj1" fmla="val 18914"/>
              <a:gd name="adj2" fmla="val 183245"/>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11</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月：</a:t>
            </a: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JC3</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の注意喚起を受け、各メディアが報道。官房長官も注意喚起</a:t>
            </a:r>
            <a:endParaRPr kumimoji="1" lang="ja-JP" altLang="en-US"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endParaRPr>
          </a:p>
        </p:txBody>
      </p:sp>
      <p:sp>
        <p:nvSpPr>
          <p:cNvPr id="15" name="四角形吹き出し 14"/>
          <p:cNvSpPr/>
          <p:nvPr/>
        </p:nvSpPr>
        <p:spPr>
          <a:xfrm>
            <a:off x="4972502" y="2345633"/>
            <a:ext cx="1266285" cy="776364"/>
          </a:xfrm>
          <a:prstGeom prst="wedgeRectCallout">
            <a:avLst>
              <a:gd name="adj1" fmla="val 18043"/>
              <a:gd name="adj2" fmla="val 110008"/>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rPr>
              <a:t>8</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月：</a:t>
            </a: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5</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月以降休止していた</a:t>
            </a: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EMOTET</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の</a:t>
            </a: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C&amp;C</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が活動再開</a:t>
            </a:r>
            <a:endParaRPr kumimoji="1" lang="ja-JP" altLang="en-US"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endParaRPr>
          </a:p>
        </p:txBody>
      </p:sp>
      <p:sp>
        <p:nvSpPr>
          <p:cNvPr id="17" name="四角形吹き出し 16"/>
          <p:cNvSpPr/>
          <p:nvPr/>
        </p:nvSpPr>
        <p:spPr>
          <a:xfrm>
            <a:off x="6848917" y="275495"/>
            <a:ext cx="1176140" cy="556514"/>
          </a:xfrm>
          <a:prstGeom prst="wedgeRectCallout">
            <a:avLst>
              <a:gd name="adj1" fmla="val 85277"/>
              <a:gd name="adj2" fmla="val 71488"/>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12</a:t>
            </a:r>
            <a:r>
              <a:rPr kumimoji="1" lang="ja-JP" altLang="en-US" sz="1200" b="0" i="0" u="none" strike="noStrike" kern="1200" cap="none" spc="0" normalizeH="0" baseline="0" noProof="0" dirty="0" smtClean="0">
                <a:ln>
                  <a:noFill/>
                </a:ln>
                <a:solidFill>
                  <a:srgbClr val="FFFFFF"/>
                </a:solidFill>
                <a:effectLst/>
                <a:uLnTx/>
                <a:uFillTx/>
                <a:latin typeface="Meiryo UI" panose="020B0604030504040204" pitchFamily="50" charset="-128"/>
                <a:ea typeface="Meiryo UI" panose="020B0604030504040204" pitchFamily="50" charset="-128"/>
                <a:cs typeface="+mn-cs"/>
              </a:rPr>
              <a:t>月：年末に再ブレイク</a:t>
            </a:r>
            <a:endParaRPr kumimoji="1" lang="ja-JP" altLang="en-US" sz="1200" b="0" i="0" u="none" strike="noStrike" kern="1200" cap="none" spc="0" normalizeH="0" baseline="0" noProof="0" dirty="0">
              <a:ln>
                <a:noFill/>
              </a:ln>
              <a:solidFill>
                <a:srgbClr val="FFFFFF"/>
              </a:solidFill>
              <a:effectLst/>
              <a:uLnTx/>
              <a:uFillTx/>
              <a:latin typeface="Meiryo UI" panose="020B0604030504040204" pitchFamily="50" charset="-128"/>
              <a:ea typeface="Meiryo UI" panose="020B0604030504040204" pitchFamily="50" charset="-128"/>
              <a:cs typeface="+mn-cs"/>
            </a:endParaRPr>
          </a:p>
        </p:txBody>
      </p:sp>
    </p:spTree>
    <p:extLst>
      <p:ext uri="{BB962C8B-B14F-4D97-AF65-F5344CB8AC3E}">
        <p14:creationId xmlns:p14="http://schemas.microsoft.com/office/powerpoint/2010/main" val="4833586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20997" y="1362516"/>
            <a:ext cx="4321516" cy="2906703"/>
          </a:xfrm>
          <a:prstGeom prst="rect">
            <a:avLst/>
          </a:prstGeom>
        </p:spPr>
      </p:pic>
      <p:sp>
        <p:nvSpPr>
          <p:cNvPr id="4" name="Title 1">
            <a:extLst>
              <a:ext uri="{FF2B5EF4-FFF2-40B4-BE49-F238E27FC236}">
                <a16:creationId xmlns:a16="http://schemas.microsoft.com/office/drawing/2014/main" id="{23CF98D5-BBF1-234F-8789-8B1E1B1CD66F}"/>
              </a:ext>
            </a:extLst>
          </p:cNvPr>
          <p:cNvSpPr txBox="1">
            <a:spLocks/>
          </p:cNvSpPr>
          <p:nvPr/>
        </p:nvSpPr>
        <p:spPr bwMode="auto">
          <a:xfrm>
            <a:off x="468661" y="1025158"/>
            <a:ext cx="4126273" cy="276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l" defTabSz="457200" rtl="0" eaLnBrk="1" fontAlgn="base" hangingPunct="1">
              <a:spcBef>
                <a:spcPct val="0"/>
              </a:spcBef>
              <a:spcAft>
                <a:spcPct val="0"/>
              </a:spcAft>
              <a:defRPr kumimoji="1" sz="3600" kern="1200">
                <a:solidFill>
                  <a:schemeClr val="tx2"/>
                </a:solidFill>
                <a:latin typeface="游ゴシック" panose="020B0400000000000000" pitchFamily="50" charset="-128"/>
                <a:ea typeface="游ゴシック" panose="020B0400000000000000" pitchFamily="50" charset="-128"/>
                <a:cs typeface="Calibri"/>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1" lang="ja-JP" altLang="en-US" sz="12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日本語</a:t>
            </a:r>
            <a:r>
              <a:rPr kumimoji="1" lang="ja-JP" altLang="en-US" sz="12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スパムメール</a:t>
            </a:r>
            <a:r>
              <a:rPr kumimoji="1" lang="ja-JP" altLang="en-US" sz="12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の</a:t>
            </a:r>
            <a:r>
              <a:rPr kumimoji="1" lang="ja-JP" altLang="en-US" sz="12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件名サンプル（</a:t>
            </a:r>
            <a:r>
              <a:rPr kumimoji="1" lang="en-US" altLang="ja-JP" sz="12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2019/12</a:t>
            </a:r>
            <a:r>
              <a:rPr kumimoji="1" lang="ja-JP" altLang="en-US" sz="12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以降）</a:t>
            </a:r>
            <a:endParaRPr kumimoji="1" lang="en-US" sz="12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endParaRPr>
          </a:p>
        </p:txBody>
      </p:sp>
      <p:pic>
        <p:nvPicPr>
          <p:cNvPr id="5" name="図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742598" y="1301961"/>
            <a:ext cx="4123199" cy="2967258"/>
          </a:xfrm>
          <a:prstGeom prst="rect">
            <a:avLst/>
          </a:prstGeom>
        </p:spPr>
      </p:pic>
      <p:sp>
        <p:nvSpPr>
          <p:cNvPr id="6" name="Title 1">
            <a:extLst>
              <a:ext uri="{FF2B5EF4-FFF2-40B4-BE49-F238E27FC236}">
                <a16:creationId xmlns:a16="http://schemas.microsoft.com/office/drawing/2014/main" id="{23CF98D5-BBF1-234F-8789-8B1E1B1CD66F}"/>
              </a:ext>
            </a:extLst>
          </p:cNvPr>
          <p:cNvSpPr txBox="1">
            <a:spLocks/>
          </p:cNvSpPr>
          <p:nvPr/>
        </p:nvSpPr>
        <p:spPr bwMode="auto">
          <a:xfrm>
            <a:off x="4986459" y="974633"/>
            <a:ext cx="3430865" cy="32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ctr" anchorCtr="0" compatLnSpc="1">
            <a:prstTxWarp prst="textNoShape">
              <a:avLst/>
            </a:prstTxWarp>
          </a:bodyPr>
          <a:lstStyle>
            <a:lvl1pPr algn="l" defTabSz="609585" rtl="0" eaLnBrk="1" fontAlgn="base" hangingPunct="1">
              <a:spcBef>
                <a:spcPct val="0"/>
              </a:spcBef>
              <a:spcAft>
                <a:spcPct val="0"/>
              </a:spcAft>
              <a:defRPr kumimoji="1" sz="4800" kern="1200">
                <a:solidFill>
                  <a:schemeClr val="tx2"/>
                </a:solidFill>
                <a:latin typeface="游ゴシック" panose="020B0400000000000000" pitchFamily="50" charset="-128"/>
                <a:ea typeface="游ゴシック" panose="020B0400000000000000" pitchFamily="50" charset="-128"/>
                <a:cs typeface="Calibri"/>
              </a:defRPr>
            </a:lvl1pPr>
            <a:lvl2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2pPr>
            <a:lvl3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3pPr>
            <a:lvl4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4pPr>
            <a:lvl5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5pPr>
            <a:lvl6pPr marL="609585" algn="l" defTabSz="609585" rtl="0" eaLnBrk="1" fontAlgn="base" hangingPunct="1">
              <a:spcBef>
                <a:spcPct val="0"/>
              </a:spcBef>
              <a:spcAft>
                <a:spcPct val="0"/>
              </a:spcAft>
              <a:defRPr kumimoji="1" sz="4800">
                <a:solidFill>
                  <a:srgbClr val="636466"/>
                </a:solidFill>
                <a:latin typeface="Calibri" charset="0"/>
                <a:ea typeface="ＭＳ Ｐゴシック" charset="-128"/>
              </a:defRPr>
            </a:lvl6pPr>
            <a:lvl7pPr marL="1219170" algn="l" defTabSz="609585" rtl="0" eaLnBrk="1" fontAlgn="base" hangingPunct="1">
              <a:spcBef>
                <a:spcPct val="0"/>
              </a:spcBef>
              <a:spcAft>
                <a:spcPct val="0"/>
              </a:spcAft>
              <a:defRPr kumimoji="1" sz="4800">
                <a:solidFill>
                  <a:srgbClr val="636466"/>
                </a:solidFill>
                <a:latin typeface="Calibri" charset="0"/>
                <a:ea typeface="ＭＳ Ｐゴシック" charset="-128"/>
              </a:defRPr>
            </a:lvl7pPr>
            <a:lvl8pPr marL="1828754" algn="l" defTabSz="609585" rtl="0" eaLnBrk="1" fontAlgn="base" hangingPunct="1">
              <a:spcBef>
                <a:spcPct val="0"/>
              </a:spcBef>
              <a:spcAft>
                <a:spcPct val="0"/>
              </a:spcAft>
              <a:defRPr kumimoji="1" sz="4800">
                <a:solidFill>
                  <a:srgbClr val="636466"/>
                </a:solidFill>
                <a:latin typeface="Calibri" charset="0"/>
                <a:ea typeface="ＭＳ Ｐゴシック" charset="-128"/>
              </a:defRPr>
            </a:lvl8pPr>
            <a:lvl9pPr marL="2438339" algn="l" defTabSz="609585" rtl="0" eaLnBrk="1" fontAlgn="base" hangingPunct="1">
              <a:spcBef>
                <a:spcPct val="0"/>
              </a:spcBef>
              <a:spcAft>
                <a:spcPct val="0"/>
              </a:spcAft>
              <a:defRPr kumimoji="1" sz="4800">
                <a:solidFill>
                  <a:srgbClr val="636466"/>
                </a:solidFill>
                <a:latin typeface="Calibri" charset="0"/>
                <a:ea typeface="ＭＳ Ｐゴシック" charset="-128"/>
              </a:defRPr>
            </a:lvl9pPr>
          </a:lstStyle>
          <a:p>
            <a:pPr marL="0" marR="0" lvl="0" indent="0" algn="ctr" defTabSz="609585" rtl="0" eaLnBrk="1" fontAlgn="base" latinLnBrk="0" hangingPunct="1">
              <a:lnSpc>
                <a:spcPct val="100000"/>
              </a:lnSpc>
              <a:spcBef>
                <a:spcPct val="0"/>
              </a:spcBef>
              <a:spcAft>
                <a:spcPct val="0"/>
              </a:spcAft>
              <a:buClrTx/>
              <a:buSzTx/>
              <a:buFontTx/>
              <a:buNone/>
              <a:tabLst/>
              <a:defRPr/>
            </a:pPr>
            <a:r>
              <a:rPr kumimoji="1" lang="ja-JP" altLang="en-US" sz="12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新型コロナウイルスに絡めたマルウェアスパム</a:t>
            </a:r>
            <a:endParaRPr kumimoji="1" lang="en-US" sz="12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endParaRPr>
          </a:p>
        </p:txBody>
      </p:sp>
      <p:sp>
        <p:nvSpPr>
          <p:cNvPr id="7" name="Title 1">
            <a:extLst>
              <a:ext uri="{FF2B5EF4-FFF2-40B4-BE49-F238E27FC236}">
                <a16:creationId xmlns:a16="http://schemas.microsoft.com/office/drawing/2014/main" id="{23CF98D5-BBF1-234F-8789-8B1E1B1CD66F}"/>
              </a:ext>
            </a:extLst>
          </p:cNvPr>
          <p:cNvSpPr txBox="1">
            <a:spLocks/>
          </p:cNvSpPr>
          <p:nvPr/>
        </p:nvSpPr>
        <p:spPr bwMode="auto">
          <a:xfrm>
            <a:off x="190401" y="141480"/>
            <a:ext cx="8004572" cy="531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ctr" anchorCtr="0" compatLnSpc="1">
            <a:prstTxWarp prst="textNoShape">
              <a:avLst/>
            </a:prstTxWarp>
          </a:bodyPr>
          <a:lstStyle>
            <a:lvl1pPr algn="l" defTabSz="609585" rtl="0" eaLnBrk="1" fontAlgn="base" hangingPunct="1">
              <a:spcBef>
                <a:spcPct val="0"/>
              </a:spcBef>
              <a:spcAft>
                <a:spcPct val="0"/>
              </a:spcAft>
              <a:defRPr kumimoji="1" sz="4800" kern="1200">
                <a:solidFill>
                  <a:schemeClr val="tx2"/>
                </a:solidFill>
                <a:latin typeface="游ゴシック" panose="020B0400000000000000" pitchFamily="50" charset="-128"/>
                <a:ea typeface="游ゴシック" panose="020B0400000000000000" pitchFamily="50" charset="-128"/>
                <a:cs typeface="Calibri"/>
              </a:defRPr>
            </a:lvl1pPr>
            <a:lvl2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2pPr>
            <a:lvl3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3pPr>
            <a:lvl4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4pPr>
            <a:lvl5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5pPr>
            <a:lvl6pPr marL="609585" algn="l" defTabSz="609585" rtl="0" eaLnBrk="1" fontAlgn="base" hangingPunct="1">
              <a:spcBef>
                <a:spcPct val="0"/>
              </a:spcBef>
              <a:spcAft>
                <a:spcPct val="0"/>
              </a:spcAft>
              <a:defRPr kumimoji="1" sz="4800">
                <a:solidFill>
                  <a:srgbClr val="636466"/>
                </a:solidFill>
                <a:latin typeface="Calibri" charset="0"/>
                <a:ea typeface="ＭＳ Ｐゴシック" charset="-128"/>
              </a:defRPr>
            </a:lvl6pPr>
            <a:lvl7pPr marL="1219170" algn="l" defTabSz="609585" rtl="0" eaLnBrk="1" fontAlgn="base" hangingPunct="1">
              <a:spcBef>
                <a:spcPct val="0"/>
              </a:spcBef>
              <a:spcAft>
                <a:spcPct val="0"/>
              </a:spcAft>
              <a:defRPr kumimoji="1" sz="4800">
                <a:solidFill>
                  <a:srgbClr val="636466"/>
                </a:solidFill>
                <a:latin typeface="Calibri" charset="0"/>
                <a:ea typeface="ＭＳ Ｐゴシック" charset="-128"/>
              </a:defRPr>
            </a:lvl7pPr>
            <a:lvl8pPr marL="1828754" algn="l" defTabSz="609585" rtl="0" eaLnBrk="1" fontAlgn="base" hangingPunct="1">
              <a:spcBef>
                <a:spcPct val="0"/>
              </a:spcBef>
              <a:spcAft>
                <a:spcPct val="0"/>
              </a:spcAft>
              <a:defRPr kumimoji="1" sz="4800">
                <a:solidFill>
                  <a:srgbClr val="636466"/>
                </a:solidFill>
                <a:latin typeface="Calibri" charset="0"/>
                <a:ea typeface="ＭＳ Ｐゴシック" charset="-128"/>
              </a:defRPr>
            </a:lvl8pPr>
            <a:lvl9pPr marL="2438339" algn="l" defTabSz="609585" rtl="0" eaLnBrk="1" fontAlgn="base" hangingPunct="1">
              <a:spcBef>
                <a:spcPct val="0"/>
              </a:spcBef>
              <a:spcAft>
                <a:spcPct val="0"/>
              </a:spcAft>
              <a:defRPr kumimoji="1" sz="4800">
                <a:solidFill>
                  <a:srgbClr val="636466"/>
                </a:solidFill>
                <a:latin typeface="Calibri" charset="0"/>
                <a:ea typeface="ＭＳ Ｐゴシック" charset="-128"/>
              </a:defRPr>
            </a:lvl9pPr>
          </a:lstStyle>
          <a:p>
            <a:pPr marL="0" marR="0" lvl="0" indent="0" algn="l" defTabSz="609585" rtl="0" eaLnBrk="1" fontAlgn="base" latinLnBrk="0" hangingPunct="1">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D71920"/>
                </a:solidFill>
                <a:effectLst/>
                <a:uLnTx/>
                <a:uFillTx/>
                <a:latin typeface="メイリオ" panose="020B0604030504040204" pitchFamily="50" charset="-128"/>
                <a:ea typeface="メイリオ" panose="020B0604030504040204" pitchFamily="50" charset="-128"/>
                <a:cs typeface="Calibri"/>
              </a:rPr>
              <a:t>巧妙なマルウェアスパムメール</a:t>
            </a:r>
            <a:endParaRPr kumimoji="1" lang="en-US" sz="2400" b="1" i="0" u="none" strike="noStrike" kern="1200" cap="none" spc="0" normalizeH="0" baseline="0" noProof="0" dirty="0">
              <a:ln>
                <a:noFill/>
              </a:ln>
              <a:solidFill>
                <a:srgbClr val="D71920"/>
              </a:solidFill>
              <a:effectLst/>
              <a:uLnTx/>
              <a:uFillTx/>
              <a:latin typeface="メイリオ" panose="020B0604030504040204" pitchFamily="50" charset="-128"/>
              <a:ea typeface="メイリオ" panose="020B0604030504040204" pitchFamily="50" charset="-128"/>
              <a:cs typeface="Calibri"/>
            </a:endParaRPr>
          </a:p>
        </p:txBody>
      </p:sp>
    </p:spTree>
    <p:extLst>
      <p:ext uri="{BB962C8B-B14F-4D97-AF65-F5344CB8AC3E}">
        <p14:creationId xmlns:p14="http://schemas.microsoft.com/office/powerpoint/2010/main" val="376791022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149" descr="Cloud--512x512-gray-rgb.png">
            <a:extLst>
              <a:ext uri="{FF2B5EF4-FFF2-40B4-BE49-F238E27FC236}">
                <a16:creationId xmlns:a16="http://schemas.microsoft.com/office/drawing/2014/main" id="{A1D7EED3-9BCC-DB44-B927-82D2ADFD4BF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472908" y="1293299"/>
            <a:ext cx="845523" cy="510695"/>
          </a:xfrm>
          <a:prstGeom prst="rect">
            <a:avLst/>
          </a:prstGeom>
        </p:spPr>
      </p:pic>
      <p:sp>
        <p:nvSpPr>
          <p:cNvPr id="2" name="Title 1">
            <a:extLst>
              <a:ext uri="{FF2B5EF4-FFF2-40B4-BE49-F238E27FC236}">
                <a16:creationId xmlns:a16="http://schemas.microsoft.com/office/drawing/2014/main" id="{23CF98D5-BBF1-234F-8789-8B1E1B1CD66F}"/>
              </a:ext>
            </a:extLst>
          </p:cNvPr>
          <p:cNvSpPr>
            <a:spLocks noGrp="1"/>
          </p:cNvSpPr>
          <p:nvPr>
            <p:ph type="title"/>
          </p:nvPr>
        </p:nvSpPr>
        <p:spPr>
          <a:xfrm>
            <a:off x="205390" y="111458"/>
            <a:ext cx="8004175" cy="531360"/>
          </a:xfrm>
        </p:spPr>
        <p:txBody>
          <a:bodyPr/>
          <a:lstStyle/>
          <a:p>
            <a:r>
              <a:rPr lang="en-US" altLang="ja-JP" b="1" dirty="0" smtClean="0">
                <a:solidFill>
                  <a:srgbClr val="C00000"/>
                </a:solidFill>
                <a:latin typeface="メイリオ" panose="020B0604030504040204" pitchFamily="50" charset="-128"/>
                <a:ea typeface="メイリオ" panose="020B0604030504040204" pitchFamily="50" charset="-128"/>
              </a:rPr>
              <a:t>EMOTET</a:t>
            </a:r>
            <a:r>
              <a:rPr lang="ja-JP" altLang="en-US" b="1" dirty="0" smtClean="0">
                <a:solidFill>
                  <a:srgbClr val="C00000"/>
                </a:solidFill>
                <a:latin typeface="メイリオ" panose="020B0604030504040204" pitchFamily="50" charset="-128"/>
                <a:ea typeface="メイリオ" panose="020B0604030504040204" pitchFamily="50" charset="-128"/>
              </a:rPr>
              <a:t>感染活動の流れ</a:t>
            </a:r>
            <a:endParaRPr lang="en-US" b="1" dirty="0">
              <a:solidFill>
                <a:srgbClr val="C00000"/>
              </a:solidFill>
              <a:latin typeface="メイリオ" panose="020B0604030504040204" pitchFamily="50" charset="-128"/>
              <a:ea typeface="メイリオ" panose="020B0604030504040204" pitchFamily="50" charset="-128"/>
            </a:endParaRPr>
          </a:p>
        </p:txBody>
      </p:sp>
      <p:pic>
        <p:nvPicPr>
          <p:cNvPr id="24" name="Picture 57"/>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65479" y="2094075"/>
            <a:ext cx="657075" cy="467012"/>
          </a:xfrm>
          <a:prstGeom prst="rect">
            <a:avLst/>
          </a:prstGeom>
        </p:spPr>
      </p:pic>
      <p:pic>
        <p:nvPicPr>
          <p:cNvPr id="25" name="Picture 43" descr="Warning--512x512-gray-rgb.png">
            <a:extLst>
              <a:ext uri="{FF2B5EF4-FFF2-40B4-BE49-F238E27FC236}">
                <a16:creationId xmlns:a16="http://schemas.microsoft.com/office/drawing/2014/main" id="{1E327B7A-FF2C-CE4B-A347-DC606A4202DD}"/>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172373" y="2334612"/>
            <a:ext cx="309623" cy="274193"/>
          </a:xfrm>
          <a:prstGeom prst="rect">
            <a:avLst/>
          </a:prstGeom>
        </p:spPr>
      </p:pic>
      <p:pic>
        <p:nvPicPr>
          <p:cNvPr id="26" name="Picture 30" descr="Advanced_Threat--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2324279" y="2770439"/>
            <a:ext cx="789178" cy="640588"/>
          </a:xfrm>
          <a:prstGeom prst="rect">
            <a:avLst/>
          </a:prstGeom>
        </p:spPr>
      </p:pic>
      <p:pic>
        <p:nvPicPr>
          <p:cNvPr id="28" name="Picture 71" descr="Web_Threat--512x512-gray-rgb.png">
            <a:extLst>
              <a:ext uri="{FF2B5EF4-FFF2-40B4-BE49-F238E27FC236}">
                <a16:creationId xmlns:a16="http://schemas.microsoft.com/office/drawing/2014/main" id="{72AA2C46-73D7-244E-9CB6-C9DCF2DE773E}"/>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2220519" y="1244598"/>
            <a:ext cx="851916" cy="597662"/>
          </a:xfrm>
          <a:prstGeom prst="rect">
            <a:avLst/>
          </a:prstGeom>
        </p:spPr>
      </p:pic>
      <p:pic>
        <p:nvPicPr>
          <p:cNvPr id="29" name="Picture 161" descr="Command-and-Control-server--512x512-gray-rgb.png">
            <a:extLst>
              <a:ext uri="{FF2B5EF4-FFF2-40B4-BE49-F238E27FC236}">
                <a16:creationId xmlns:a16="http://schemas.microsoft.com/office/drawing/2014/main" id="{4916459A-522F-D740-A95D-3FE29F4EB7F5}"/>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5707934" y="1040145"/>
            <a:ext cx="554736" cy="686816"/>
          </a:xfrm>
          <a:prstGeom prst="rect">
            <a:avLst/>
          </a:prstGeom>
        </p:spPr>
      </p:pic>
      <p:pic>
        <p:nvPicPr>
          <p:cNvPr id="32" name="Picture 40" descr="Laptop--512x512-gray-rgb.png">
            <a:extLst>
              <a:ext uri="{FF2B5EF4-FFF2-40B4-BE49-F238E27FC236}">
                <a16:creationId xmlns:a16="http://schemas.microsoft.com/office/drawing/2014/main" id="{AE5130F5-8C9B-2D49-ADD6-447D2CECF5D0}"/>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5472908" y="2835389"/>
            <a:ext cx="795782" cy="538226"/>
          </a:xfrm>
          <a:prstGeom prst="rect">
            <a:avLst/>
          </a:prstGeom>
        </p:spPr>
      </p:pic>
      <p:pic>
        <p:nvPicPr>
          <p:cNvPr id="34" name="Picture 72">
            <a:extLst>
              <a:ext uri="{FF2B5EF4-FFF2-40B4-BE49-F238E27FC236}">
                <a16:creationId xmlns:a16="http://schemas.microsoft.com/office/drawing/2014/main" id="{023604C6-3F8D-6148-B086-23DFDF224701}"/>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7825336" y="1793425"/>
            <a:ext cx="467975" cy="637243"/>
          </a:xfrm>
          <a:prstGeom prst="rect">
            <a:avLst/>
          </a:prstGeom>
        </p:spPr>
      </p:pic>
      <p:pic>
        <p:nvPicPr>
          <p:cNvPr id="35" name="Picture 57"/>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615859" y="2925894"/>
            <a:ext cx="799084" cy="567944"/>
          </a:xfrm>
          <a:prstGeom prst="rect">
            <a:avLst/>
          </a:prstGeom>
        </p:spPr>
      </p:pic>
      <p:pic>
        <p:nvPicPr>
          <p:cNvPr id="36" name="Picture 43" descr="Warning--512x512-gray-rgb.png">
            <a:extLst>
              <a:ext uri="{FF2B5EF4-FFF2-40B4-BE49-F238E27FC236}">
                <a16:creationId xmlns:a16="http://schemas.microsoft.com/office/drawing/2014/main" id="{1E327B7A-FF2C-CE4B-A347-DC606A4202DD}"/>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209565" y="3172874"/>
            <a:ext cx="309623" cy="274193"/>
          </a:xfrm>
          <a:prstGeom prst="rect">
            <a:avLst/>
          </a:prstGeom>
        </p:spPr>
      </p:pic>
      <p:cxnSp>
        <p:nvCxnSpPr>
          <p:cNvPr id="37" name="直線矢印コネクタ 36"/>
          <p:cNvCxnSpPr/>
          <p:nvPr/>
        </p:nvCxnSpPr>
        <p:spPr>
          <a:xfrm flipV="1">
            <a:off x="1210553" y="1842260"/>
            <a:ext cx="1302533" cy="133061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p:cNvCxnSpPr/>
          <p:nvPr/>
        </p:nvCxnSpPr>
        <p:spPr>
          <a:xfrm>
            <a:off x="3041393" y="3101158"/>
            <a:ext cx="70704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矢印コネクタ 38"/>
          <p:cNvCxnSpPr/>
          <p:nvPr/>
        </p:nvCxnSpPr>
        <p:spPr>
          <a:xfrm>
            <a:off x="4923226" y="3101158"/>
            <a:ext cx="558110"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39"/>
          <p:cNvCxnSpPr/>
          <p:nvPr/>
        </p:nvCxnSpPr>
        <p:spPr>
          <a:xfrm flipH="1">
            <a:off x="2639753" y="1864909"/>
            <a:ext cx="1594" cy="78879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p:cNvCxnSpPr/>
          <p:nvPr/>
        </p:nvCxnSpPr>
        <p:spPr>
          <a:xfrm flipH="1">
            <a:off x="5892826" y="1860184"/>
            <a:ext cx="0" cy="716773"/>
          </a:xfrm>
          <a:prstGeom prst="straightConnector1">
            <a:avLst/>
          </a:prstGeom>
          <a:ln w="508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2" name="直線矢印コネクタ 41"/>
          <p:cNvCxnSpPr/>
          <p:nvPr/>
        </p:nvCxnSpPr>
        <p:spPr>
          <a:xfrm>
            <a:off x="8059324" y="2496467"/>
            <a:ext cx="0" cy="415782"/>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線コネクタ 43"/>
          <p:cNvCxnSpPr/>
          <p:nvPr/>
        </p:nvCxnSpPr>
        <p:spPr>
          <a:xfrm flipH="1">
            <a:off x="6971565" y="1065087"/>
            <a:ext cx="8428" cy="3274142"/>
          </a:xfrm>
          <a:prstGeom prst="line">
            <a:avLst/>
          </a:prstGeom>
          <a:ln w="50800" cap="rnd">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45" name="テキスト ボックス 44"/>
          <p:cNvSpPr txBox="1"/>
          <p:nvPr/>
        </p:nvSpPr>
        <p:spPr>
          <a:xfrm>
            <a:off x="21578" y="1413600"/>
            <a:ext cx="2095490" cy="646331"/>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マルウェアスパムが着弾</a:t>
            </a:r>
            <a:r>
              <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
            </a:r>
            <a:br>
              <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b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（添付ファイルは、不正マクロを含む</a:t>
            </a:r>
            <a:r>
              <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Word</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等）</a:t>
            </a:r>
          </a:p>
        </p:txBody>
      </p:sp>
      <p:sp>
        <p:nvSpPr>
          <p:cNvPr id="46" name="テキスト ボックス 45"/>
          <p:cNvSpPr txBox="1"/>
          <p:nvPr/>
        </p:nvSpPr>
        <p:spPr>
          <a:xfrm>
            <a:off x="1983327" y="3481568"/>
            <a:ext cx="2222004"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2"/>
              <a:tabLst/>
              <a:defRPr/>
            </a:pPr>
            <a:r>
              <a:rPr kumimoji="1" lang="en-US" altLang="ja-JP"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EMOTET</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本体が</a:t>
            </a:r>
            <a:endParaRPr kumimoji="1" lang="en-US" altLang="ja-JP"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　 </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ダウンロード</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され感染</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pic>
        <p:nvPicPr>
          <p:cNvPr id="49" name="Picture 30" descr="Advanced_Threat--512x512-gray-rgb.png"/>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5319439" y="2568529"/>
            <a:ext cx="539020" cy="437531"/>
          </a:xfrm>
          <a:prstGeom prst="rect">
            <a:avLst/>
          </a:prstGeom>
        </p:spPr>
      </p:pic>
      <p:sp>
        <p:nvSpPr>
          <p:cNvPr id="50" name="テキスト ボックス 49"/>
          <p:cNvSpPr txBox="1"/>
          <p:nvPr/>
        </p:nvSpPr>
        <p:spPr>
          <a:xfrm>
            <a:off x="3825692" y="3482077"/>
            <a:ext cx="2561660"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3"/>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不正</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な活動開始。メール</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内容、</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メールアドレ等</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のデータを収集</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sp>
        <p:nvSpPr>
          <p:cNvPr id="51" name="テキスト ボックス 50"/>
          <p:cNvSpPr txBox="1"/>
          <p:nvPr/>
        </p:nvSpPr>
        <p:spPr>
          <a:xfrm>
            <a:off x="4260576" y="2042068"/>
            <a:ext cx="1717069"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4"/>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収集データ</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を</a:t>
            </a:r>
            <a:endParaRPr kumimoji="1" lang="en-US" altLang="ja-JP"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    </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不正</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サーバに送信</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sp>
        <p:nvSpPr>
          <p:cNvPr id="52" name="テキスト ボックス 51"/>
          <p:cNvSpPr txBox="1"/>
          <p:nvPr/>
        </p:nvSpPr>
        <p:spPr>
          <a:xfrm>
            <a:off x="7008393" y="1311292"/>
            <a:ext cx="2222004"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5"/>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収集データをもとにマルウェアスパムを拡散</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cxnSp>
        <p:nvCxnSpPr>
          <p:cNvPr id="53" name="直線矢印コネクタ 52"/>
          <p:cNvCxnSpPr/>
          <p:nvPr/>
        </p:nvCxnSpPr>
        <p:spPr>
          <a:xfrm flipH="1" flipV="1">
            <a:off x="6256860" y="1590028"/>
            <a:ext cx="1306956" cy="566440"/>
          </a:xfrm>
          <a:prstGeom prst="straightConnector1">
            <a:avLst/>
          </a:prstGeom>
          <a:ln w="508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6" name="テキスト ボックス 55"/>
          <p:cNvSpPr txBox="1"/>
          <p:nvPr/>
        </p:nvSpPr>
        <p:spPr>
          <a:xfrm>
            <a:off x="6972474" y="3474608"/>
            <a:ext cx="2222004"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6"/>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法人を騙り、返信メールを装うなどの特徴がある</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sp>
        <p:nvSpPr>
          <p:cNvPr id="61" name="テキスト ボックス 60"/>
          <p:cNvSpPr txBox="1"/>
          <p:nvPr/>
        </p:nvSpPr>
        <p:spPr>
          <a:xfrm>
            <a:off x="360918" y="906045"/>
            <a:ext cx="2656378" cy="295084"/>
          </a:xfrm>
          <a:prstGeom prst="rect">
            <a:avLst/>
          </a:prstGeom>
          <a:noFill/>
        </p:spPr>
        <p:txBody>
          <a:bodyPr wrap="squar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a:t>
            </a:r>
            <a:r>
              <a:rPr kumimoji="1" lang="en-US" altLang="ja-JP" sz="14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EMOTET</a:t>
            </a:r>
            <a:r>
              <a:rPr kumimoji="1" lang="ja-JP" altLang="en-US" sz="14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による情報窃取</a:t>
            </a:r>
          </a:p>
        </p:txBody>
      </p:sp>
      <p:sp>
        <p:nvSpPr>
          <p:cNvPr id="62" name="テキスト ボックス 61"/>
          <p:cNvSpPr txBox="1"/>
          <p:nvPr/>
        </p:nvSpPr>
        <p:spPr>
          <a:xfrm>
            <a:off x="7036418" y="943971"/>
            <a:ext cx="1930602" cy="295084"/>
          </a:xfrm>
          <a:prstGeom prst="rect">
            <a:avLst/>
          </a:prstGeom>
          <a:noFill/>
        </p:spPr>
        <p:txBody>
          <a:bodyPr wrap="squar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●窃取した情報の悪用</a:t>
            </a:r>
          </a:p>
        </p:txBody>
      </p:sp>
      <p:pic>
        <p:nvPicPr>
          <p:cNvPr id="43" name="Picture 14"/>
          <p:cNvPicPr>
            <a:picLocks noChangeAspect="1" noChangeArrowheads="1"/>
          </p:cNvPicPr>
          <p:nvPr/>
        </p:nvPicPr>
        <p:blipFill>
          <a:blip r:embed="rId12" cstate="email">
            <a:extLst>
              <a:ext uri="{28A0092B-C50C-407E-A947-70E740481C1C}">
                <a14:useLocalDpi xmlns:a14="http://schemas.microsoft.com/office/drawing/2010/main"/>
              </a:ext>
            </a:extLst>
          </a:blip>
          <a:srcRect/>
          <a:stretch>
            <a:fillRect/>
          </a:stretch>
        </p:blipFill>
        <p:spPr bwMode="auto">
          <a:xfrm>
            <a:off x="3862028" y="2805982"/>
            <a:ext cx="993544" cy="6760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8" name="直線矢印コネクタ 47"/>
          <p:cNvCxnSpPr/>
          <p:nvPr/>
        </p:nvCxnSpPr>
        <p:spPr>
          <a:xfrm>
            <a:off x="1051889" y="2622233"/>
            <a:ext cx="0" cy="550641"/>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5" name="図 54"/>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752412" y="3242336"/>
            <a:ext cx="540748" cy="588517"/>
          </a:xfrm>
          <a:prstGeom prst="rect">
            <a:avLst/>
          </a:prstGeom>
        </p:spPr>
      </p:pic>
      <p:pic>
        <p:nvPicPr>
          <p:cNvPr id="54" name="Picture 3"/>
          <p:cNvPicPr>
            <a:picLocks noChangeAspect="1" noChangeArrowheads="1"/>
          </p:cNvPicPr>
          <p:nvPr/>
        </p:nvPicPr>
        <p:blipFill>
          <a:blip r:embed="rId14" cstate="email">
            <a:extLst>
              <a:ext uri="{28A0092B-C50C-407E-A947-70E740481C1C}">
                <a14:useLocalDpi xmlns:a14="http://schemas.microsoft.com/office/drawing/2010/main"/>
              </a:ext>
            </a:extLst>
          </a:blip>
          <a:srcRect/>
          <a:stretch>
            <a:fillRect/>
          </a:stretch>
        </p:blipFill>
        <p:spPr bwMode="auto">
          <a:xfrm>
            <a:off x="46922" y="2710752"/>
            <a:ext cx="911515" cy="4546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240233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正方形/長方形 64"/>
          <p:cNvSpPr/>
          <p:nvPr/>
        </p:nvSpPr>
        <p:spPr>
          <a:xfrm>
            <a:off x="1917865" y="1287799"/>
            <a:ext cx="4746223" cy="1270529"/>
          </a:xfrm>
          <a:prstGeom prst="rect">
            <a:avLst/>
          </a:prstGeom>
          <a:solidFill>
            <a:srgbClr val="00B050">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64" name="正方形/長方形 63"/>
          <p:cNvSpPr/>
          <p:nvPr/>
        </p:nvSpPr>
        <p:spPr>
          <a:xfrm>
            <a:off x="1947692" y="2653703"/>
            <a:ext cx="4716395" cy="1882774"/>
          </a:xfrm>
          <a:prstGeom prst="rect">
            <a:avLst/>
          </a:prstGeom>
          <a:solidFill>
            <a:srgbClr val="0000F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63" name="正方形/長方形 62"/>
          <p:cNvSpPr/>
          <p:nvPr/>
        </p:nvSpPr>
        <p:spPr>
          <a:xfrm>
            <a:off x="7379072" y="1235093"/>
            <a:ext cx="1311009" cy="3237900"/>
          </a:xfrm>
          <a:prstGeom prst="rect">
            <a:avLst/>
          </a:prstGeom>
          <a:solidFill>
            <a:srgbClr val="F9C5C7">
              <a:alpha val="4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7" name="正方形/長方形 6"/>
          <p:cNvSpPr/>
          <p:nvPr/>
        </p:nvSpPr>
        <p:spPr>
          <a:xfrm>
            <a:off x="384567" y="1293299"/>
            <a:ext cx="1311009" cy="3237900"/>
          </a:xfrm>
          <a:prstGeom prst="rect">
            <a:avLst/>
          </a:prstGeom>
          <a:solidFill>
            <a:srgbClr val="F9C5C7">
              <a:alpha val="4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60" name="テキスト ボックス 59"/>
          <p:cNvSpPr txBox="1"/>
          <p:nvPr/>
        </p:nvSpPr>
        <p:spPr>
          <a:xfrm>
            <a:off x="3526271" y="1307468"/>
            <a:ext cx="1458660" cy="646331"/>
          </a:xfrm>
          <a:prstGeom prst="rect">
            <a:avLst/>
          </a:prstGeom>
          <a:noFill/>
        </p:spPr>
        <p:txBody>
          <a:bodyPr wrap="square" lIns="36000" rIns="36000"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2000" b="1" i="1" u="none" strike="noStrike" kern="1200" cap="none" spc="0" normalizeH="0" baseline="0" noProof="0" dirty="0" smtClean="0">
                <a:ln>
                  <a:noFill/>
                </a:ln>
                <a:solidFill>
                  <a:srgbClr val="00A94F">
                    <a:lumMod val="75000"/>
                  </a:srgbClr>
                </a:solidFill>
                <a:effectLst/>
                <a:uLnTx/>
                <a:uFillTx/>
                <a:latin typeface="メイリオ"/>
                <a:ea typeface="游ゴシック" panose="020B0400000000000000" pitchFamily="50" charset="-128"/>
                <a:cs typeface="Calibri"/>
              </a:rPr>
              <a:t>Point 2</a:t>
            </a:r>
          </a:p>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600" b="1" i="1" u="none" strike="noStrike" kern="1200" cap="none" spc="0" normalizeH="0" baseline="0" noProof="0" dirty="0" smtClean="0">
                <a:ln>
                  <a:noFill/>
                </a:ln>
                <a:solidFill>
                  <a:srgbClr val="00A94F">
                    <a:lumMod val="75000"/>
                  </a:srgbClr>
                </a:solidFill>
                <a:effectLst/>
                <a:uLnTx/>
                <a:uFillTx/>
                <a:latin typeface="メイリオ"/>
                <a:ea typeface="游ゴシック" panose="020B0400000000000000" pitchFamily="50" charset="-128"/>
                <a:cs typeface="Calibri"/>
              </a:rPr>
              <a:t>Web</a:t>
            </a:r>
            <a:r>
              <a:rPr kumimoji="1" lang="ja-JP" altLang="en-US" sz="1600" b="1" i="1" u="none" strike="noStrike" kern="1200" cap="none" spc="0" normalizeH="0" baseline="0" noProof="0" dirty="0" smtClean="0">
                <a:ln>
                  <a:noFill/>
                </a:ln>
                <a:solidFill>
                  <a:srgbClr val="00A94F">
                    <a:lumMod val="75000"/>
                  </a:srgbClr>
                </a:solidFill>
                <a:effectLst/>
                <a:uLnTx/>
                <a:uFillTx/>
                <a:latin typeface="メイリオ"/>
                <a:ea typeface="游ゴシック" panose="020B0400000000000000" pitchFamily="50" charset="-128"/>
                <a:cs typeface="Calibri"/>
              </a:rPr>
              <a:t>対策</a:t>
            </a:r>
            <a:endParaRPr kumimoji="1" lang="en-US" altLang="ja-JP" sz="1600" b="1" i="1" u="none" strike="noStrike" kern="1200" cap="none" spc="0" normalizeH="0" baseline="0" noProof="0" dirty="0" smtClean="0">
              <a:ln>
                <a:noFill/>
              </a:ln>
              <a:solidFill>
                <a:srgbClr val="00A94F">
                  <a:lumMod val="75000"/>
                </a:srgbClr>
              </a:solidFill>
              <a:effectLst/>
              <a:uLnTx/>
              <a:uFillTx/>
              <a:latin typeface="メイリオ"/>
              <a:ea typeface="游ゴシック" panose="020B0400000000000000" pitchFamily="50" charset="-128"/>
              <a:cs typeface="Calibri"/>
            </a:endParaRPr>
          </a:p>
        </p:txBody>
      </p:sp>
      <p:sp>
        <p:nvSpPr>
          <p:cNvPr id="57" name="テキスト ボックス 56"/>
          <p:cNvSpPr txBox="1"/>
          <p:nvPr/>
        </p:nvSpPr>
        <p:spPr>
          <a:xfrm>
            <a:off x="3077855" y="3919587"/>
            <a:ext cx="2301141" cy="646331"/>
          </a:xfrm>
          <a:prstGeom prst="rect">
            <a:avLst/>
          </a:prstGeom>
          <a:noFill/>
        </p:spPr>
        <p:txBody>
          <a:bodyPr wrap="square" lIns="36000" rIns="36000"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2000" b="1" i="1" u="none" strike="noStrike" kern="1200" cap="none" spc="0" normalizeH="0" baseline="0" noProof="0" dirty="0" smtClean="0">
                <a:ln>
                  <a:noFill/>
                </a:ln>
                <a:solidFill>
                  <a:srgbClr val="7030A0"/>
                </a:solidFill>
                <a:effectLst/>
                <a:uLnTx/>
                <a:uFillTx/>
                <a:latin typeface="メイリオ"/>
                <a:ea typeface="游ゴシック" panose="020B0400000000000000" pitchFamily="50" charset="-128"/>
                <a:cs typeface="Calibri"/>
              </a:rPr>
              <a:t>Point 3</a:t>
            </a:r>
          </a:p>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600" b="1" i="1" u="none" strike="noStrike" kern="1200" cap="none" spc="0" normalizeH="0" baseline="0" noProof="0" dirty="0" smtClean="0">
                <a:ln>
                  <a:noFill/>
                </a:ln>
                <a:solidFill>
                  <a:srgbClr val="7030A0"/>
                </a:solidFill>
                <a:effectLst/>
                <a:uLnTx/>
                <a:uFillTx/>
                <a:latin typeface="メイリオ"/>
                <a:ea typeface="游ゴシック" panose="020B0400000000000000" pitchFamily="50" charset="-128"/>
                <a:cs typeface="Calibri"/>
              </a:rPr>
              <a:t>エンド</a:t>
            </a:r>
            <a:r>
              <a:rPr kumimoji="1" lang="ja-JP" altLang="en-US" sz="1600" b="1" i="1" u="none" strike="noStrike" kern="1200" cap="none" spc="0" normalizeH="0" baseline="0" noProof="0" dirty="0">
                <a:ln>
                  <a:noFill/>
                </a:ln>
                <a:solidFill>
                  <a:srgbClr val="7030A0"/>
                </a:solidFill>
                <a:effectLst/>
                <a:uLnTx/>
                <a:uFillTx/>
                <a:latin typeface="メイリオ"/>
                <a:ea typeface="游ゴシック" panose="020B0400000000000000" pitchFamily="50" charset="-128"/>
                <a:cs typeface="Calibri"/>
              </a:rPr>
              <a:t>ポイント</a:t>
            </a:r>
            <a:r>
              <a:rPr kumimoji="1" lang="ja-JP" altLang="en-US" sz="1600" b="1" i="1" u="none" strike="noStrike" kern="1200" cap="none" spc="0" normalizeH="0" baseline="0" noProof="0" dirty="0" smtClean="0">
                <a:ln>
                  <a:noFill/>
                </a:ln>
                <a:solidFill>
                  <a:srgbClr val="7030A0"/>
                </a:solidFill>
                <a:effectLst/>
                <a:uLnTx/>
                <a:uFillTx/>
                <a:latin typeface="メイリオ"/>
                <a:ea typeface="游ゴシック" panose="020B0400000000000000" pitchFamily="50" charset="-128"/>
                <a:cs typeface="Calibri"/>
              </a:rPr>
              <a:t>対策</a:t>
            </a:r>
          </a:p>
        </p:txBody>
      </p:sp>
      <p:pic>
        <p:nvPicPr>
          <p:cNvPr id="30" name="Picture 149" descr="Cloud--512x512-gray-rgb.png">
            <a:extLst>
              <a:ext uri="{FF2B5EF4-FFF2-40B4-BE49-F238E27FC236}">
                <a16:creationId xmlns:a16="http://schemas.microsoft.com/office/drawing/2014/main" id="{A1D7EED3-9BCC-DB44-B927-82D2ADFD4BF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472908" y="1293299"/>
            <a:ext cx="845523" cy="510695"/>
          </a:xfrm>
          <a:prstGeom prst="rect">
            <a:avLst/>
          </a:prstGeom>
        </p:spPr>
      </p:pic>
      <p:sp>
        <p:nvSpPr>
          <p:cNvPr id="2" name="Title 1">
            <a:extLst>
              <a:ext uri="{FF2B5EF4-FFF2-40B4-BE49-F238E27FC236}">
                <a16:creationId xmlns:a16="http://schemas.microsoft.com/office/drawing/2014/main" id="{23CF98D5-BBF1-234F-8789-8B1E1B1CD66F}"/>
              </a:ext>
            </a:extLst>
          </p:cNvPr>
          <p:cNvSpPr>
            <a:spLocks noGrp="1"/>
          </p:cNvSpPr>
          <p:nvPr>
            <p:ph type="title"/>
          </p:nvPr>
        </p:nvSpPr>
        <p:spPr>
          <a:xfrm>
            <a:off x="205390" y="111458"/>
            <a:ext cx="8004175" cy="531360"/>
          </a:xfrm>
        </p:spPr>
        <p:txBody>
          <a:bodyPr/>
          <a:lstStyle/>
          <a:p>
            <a:r>
              <a:rPr lang="ja-JP" altLang="en-US" b="1" dirty="0" smtClean="0">
                <a:solidFill>
                  <a:srgbClr val="C00000"/>
                </a:solidFill>
                <a:latin typeface="メイリオ" panose="020B0604030504040204" pitchFamily="50" charset="-128"/>
                <a:ea typeface="メイリオ" panose="020B0604030504040204" pitchFamily="50" charset="-128"/>
              </a:rPr>
              <a:t>感染フローに合わせた対策のポイント</a:t>
            </a:r>
            <a:endParaRPr lang="en-US" b="1" dirty="0">
              <a:solidFill>
                <a:srgbClr val="C00000"/>
              </a:solidFill>
              <a:latin typeface="メイリオ" panose="020B0604030504040204" pitchFamily="50" charset="-128"/>
              <a:ea typeface="メイリオ" panose="020B0604030504040204" pitchFamily="50" charset="-128"/>
            </a:endParaRPr>
          </a:p>
        </p:txBody>
      </p:sp>
      <p:pic>
        <p:nvPicPr>
          <p:cNvPr id="24" name="Picture 57"/>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65479" y="2094075"/>
            <a:ext cx="657075" cy="467012"/>
          </a:xfrm>
          <a:prstGeom prst="rect">
            <a:avLst/>
          </a:prstGeom>
        </p:spPr>
      </p:pic>
      <p:pic>
        <p:nvPicPr>
          <p:cNvPr id="25" name="Picture 43" descr="Warning--512x512-gray-rgb.png">
            <a:extLst>
              <a:ext uri="{FF2B5EF4-FFF2-40B4-BE49-F238E27FC236}">
                <a16:creationId xmlns:a16="http://schemas.microsoft.com/office/drawing/2014/main" id="{1E327B7A-FF2C-CE4B-A347-DC606A4202DD}"/>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172373" y="2334612"/>
            <a:ext cx="309623" cy="274193"/>
          </a:xfrm>
          <a:prstGeom prst="rect">
            <a:avLst/>
          </a:prstGeom>
        </p:spPr>
      </p:pic>
      <p:pic>
        <p:nvPicPr>
          <p:cNvPr id="26" name="Picture 30" descr="Advanced_Threat--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2324279" y="2770439"/>
            <a:ext cx="789178" cy="640588"/>
          </a:xfrm>
          <a:prstGeom prst="rect">
            <a:avLst/>
          </a:prstGeom>
        </p:spPr>
      </p:pic>
      <p:pic>
        <p:nvPicPr>
          <p:cNvPr id="28" name="Picture 71" descr="Web_Threat--512x512-gray-rgb.png">
            <a:extLst>
              <a:ext uri="{FF2B5EF4-FFF2-40B4-BE49-F238E27FC236}">
                <a16:creationId xmlns:a16="http://schemas.microsoft.com/office/drawing/2014/main" id="{72AA2C46-73D7-244E-9CB6-C9DCF2DE773E}"/>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2220519" y="1244598"/>
            <a:ext cx="851916" cy="597662"/>
          </a:xfrm>
          <a:prstGeom prst="rect">
            <a:avLst/>
          </a:prstGeom>
        </p:spPr>
      </p:pic>
      <p:pic>
        <p:nvPicPr>
          <p:cNvPr id="29" name="Picture 161" descr="Command-and-Control-server--512x512-gray-rgb.png">
            <a:extLst>
              <a:ext uri="{FF2B5EF4-FFF2-40B4-BE49-F238E27FC236}">
                <a16:creationId xmlns:a16="http://schemas.microsoft.com/office/drawing/2014/main" id="{4916459A-522F-D740-A95D-3FE29F4EB7F5}"/>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5707934" y="1040145"/>
            <a:ext cx="554736" cy="686816"/>
          </a:xfrm>
          <a:prstGeom prst="rect">
            <a:avLst/>
          </a:prstGeom>
        </p:spPr>
      </p:pic>
      <p:pic>
        <p:nvPicPr>
          <p:cNvPr id="32" name="Picture 40" descr="Laptop--512x512-gray-rgb.png">
            <a:extLst>
              <a:ext uri="{FF2B5EF4-FFF2-40B4-BE49-F238E27FC236}">
                <a16:creationId xmlns:a16="http://schemas.microsoft.com/office/drawing/2014/main" id="{AE5130F5-8C9B-2D49-ADD6-447D2CECF5D0}"/>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5472908" y="2835389"/>
            <a:ext cx="795782" cy="538226"/>
          </a:xfrm>
          <a:prstGeom prst="rect">
            <a:avLst/>
          </a:prstGeom>
        </p:spPr>
      </p:pic>
      <p:pic>
        <p:nvPicPr>
          <p:cNvPr id="34" name="Picture 72">
            <a:extLst>
              <a:ext uri="{FF2B5EF4-FFF2-40B4-BE49-F238E27FC236}">
                <a16:creationId xmlns:a16="http://schemas.microsoft.com/office/drawing/2014/main" id="{023604C6-3F8D-6148-B086-23DFDF224701}"/>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7825336" y="1793425"/>
            <a:ext cx="467975" cy="637243"/>
          </a:xfrm>
          <a:prstGeom prst="rect">
            <a:avLst/>
          </a:prstGeom>
        </p:spPr>
      </p:pic>
      <p:pic>
        <p:nvPicPr>
          <p:cNvPr id="35" name="Picture 57"/>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615859" y="2925894"/>
            <a:ext cx="799084" cy="567944"/>
          </a:xfrm>
          <a:prstGeom prst="rect">
            <a:avLst/>
          </a:prstGeom>
        </p:spPr>
      </p:pic>
      <p:pic>
        <p:nvPicPr>
          <p:cNvPr id="36" name="Picture 43" descr="Warning--512x512-gray-rgb.png">
            <a:extLst>
              <a:ext uri="{FF2B5EF4-FFF2-40B4-BE49-F238E27FC236}">
                <a16:creationId xmlns:a16="http://schemas.microsoft.com/office/drawing/2014/main" id="{1E327B7A-FF2C-CE4B-A347-DC606A4202DD}"/>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209565" y="3172874"/>
            <a:ext cx="309623" cy="274193"/>
          </a:xfrm>
          <a:prstGeom prst="rect">
            <a:avLst/>
          </a:prstGeom>
        </p:spPr>
      </p:pic>
      <p:cxnSp>
        <p:nvCxnSpPr>
          <p:cNvPr id="37" name="直線矢印コネクタ 36"/>
          <p:cNvCxnSpPr/>
          <p:nvPr/>
        </p:nvCxnSpPr>
        <p:spPr>
          <a:xfrm flipV="1">
            <a:off x="1210553" y="1842260"/>
            <a:ext cx="1302533" cy="133061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p:cNvCxnSpPr/>
          <p:nvPr/>
        </p:nvCxnSpPr>
        <p:spPr>
          <a:xfrm>
            <a:off x="3041393" y="3101158"/>
            <a:ext cx="70704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矢印コネクタ 38"/>
          <p:cNvCxnSpPr/>
          <p:nvPr/>
        </p:nvCxnSpPr>
        <p:spPr>
          <a:xfrm>
            <a:off x="4923226" y="3101158"/>
            <a:ext cx="558110"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39"/>
          <p:cNvCxnSpPr/>
          <p:nvPr/>
        </p:nvCxnSpPr>
        <p:spPr>
          <a:xfrm flipH="1">
            <a:off x="2639753" y="1864909"/>
            <a:ext cx="1594" cy="78879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p:cNvCxnSpPr/>
          <p:nvPr/>
        </p:nvCxnSpPr>
        <p:spPr>
          <a:xfrm flipH="1">
            <a:off x="5892826" y="1860184"/>
            <a:ext cx="0" cy="716773"/>
          </a:xfrm>
          <a:prstGeom prst="straightConnector1">
            <a:avLst/>
          </a:prstGeom>
          <a:ln w="508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2" name="直線矢印コネクタ 41"/>
          <p:cNvCxnSpPr/>
          <p:nvPr/>
        </p:nvCxnSpPr>
        <p:spPr>
          <a:xfrm>
            <a:off x="8059324" y="2496467"/>
            <a:ext cx="0" cy="415782"/>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線コネクタ 43"/>
          <p:cNvCxnSpPr/>
          <p:nvPr/>
        </p:nvCxnSpPr>
        <p:spPr>
          <a:xfrm flipH="1">
            <a:off x="6971565" y="1065087"/>
            <a:ext cx="8428" cy="3274142"/>
          </a:xfrm>
          <a:prstGeom prst="line">
            <a:avLst/>
          </a:prstGeom>
          <a:ln w="50800" cap="rnd">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45" name="テキスト ボックス 44"/>
          <p:cNvSpPr txBox="1"/>
          <p:nvPr/>
        </p:nvSpPr>
        <p:spPr>
          <a:xfrm>
            <a:off x="21578" y="1413600"/>
            <a:ext cx="2095490" cy="646331"/>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マルウェアスパムが着弾</a:t>
            </a:r>
            <a:r>
              <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
            </a:r>
            <a:br>
              <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b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（添付ファイルは、不正マクロを含む</a:t>
            </a:r>
            <a:r>
              <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Word</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等）</a:t>
            </a:r>
          </a:p>
        </p:txBody>
      </p:sp>
      <p:sp>
        <p:nvSpPr>
          <p:cNvPr id="46" name="テキスト ボックス 45"/>
          <p:cNvSpPr txBox="1"/>
          <p:nvPr/>
        </p:nvSpPr>
        <p:spPr>
          <a:xfrm>
            <a:off x="1983327" y="3481568"/>
            <a:ext cx="2222004"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2"/>
              <a:tabLst/>
              <a:defRPr/>
            </a:pPr>
            <a:r>
              <a:rPr kumimoji="1" lang="en-US" altLang="ja-JP"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EMOTET</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本体が</a:t>
            </a:r>
            <a:endParaRPr kumimoji="1" lang="en-US" altLang="ja-JP"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　 </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ダウンロード</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され感染</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pic>
        <p:nvPicPr>
          <p:cNvPr id="49" name="Picture 30" descr="Advanced_Threat--512x512-gray-rgb.png"/>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5319439" y="2568529"/>
            <a:ext cx="539020" cy="437531"/>
          </a:xfrm>
          <a:prstGeom prst="rect">
            <a:avLst/>
          </a:prstGeom>
        </p:spPr>
      </p:pic>
      <p:sp>
        <p:nvSpPr>
          <p:cNvPr id="50" name="テキスト ボックス 49"/>
          <p:cNvSpPr txBox="1"/>
          <p:nvPr/>
        </p:nvSpPr>
        <p:spPr>
          <a:xfrm>
            <a:off x="3825692" y="3482077"/>
            <a:ext cx="2561660"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3"/>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不正</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な活動開始。メール</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内容、</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メールアドレ等</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のデータを収集</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sp>
        <p:nvSpPr>
          <p:cNvPr id="51" name="テキスト ボックス 50"/>
          <p:cNvSpPr txBox="1"/>
          <p:nvPr/>
        </p:nvSpPr>
        <p:spPr>
          <a:xfrm>
            <a:off x="4260576" y="2042068"/>
            <a:ext cx="1717069"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4"/>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収集データ</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を</a:t>
            </a:r>
            <a:endParaRPr kumimoji="1" lang="en-US" altLang="ja-JP"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    </a:t>
            </a:r>
            <a:r>
              <a:rPr kumimoji="1" lang="ja-JP" altLang="en-US" sz="1200" b="0" i="0" u="none" strike="noStrike" kern="1200" cap="none" spc="0" normalizeH="0" baseline="0" noProof="0" dirty="0" smtClean="0">
                <a:ln>
                  <a:noFill/>
                </a:ln>
                <a:solidFill>
                  <a:srgbClr val="4D4D4F">
                    <a:lumMod val="50000"/>
                  </a:srgbClr>
                </a:solidFill>
                <a:effectLst/>
                <a:uLnTx/>
                <a:uFillTx/>
                <a:latin typeface="メイリオ" panose="020B0604030504040204" pitchFamily="50" charset="-128"/>
                <a:ea typeface="メイリオ" panose="020B0604030504040204" pitchFamily="50" charset="-128"/>
              </a:rPr>
              <a:t>不正</a:t>
            </a: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サーバに送信</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sp>
        <p:nvSpPr>
          <p:cNvPr id="52" name="テキスト ボックス 51"/>
          <p:cNvSpPr txBox="1"/>
          <p:nvPr/>
        </p:nvSpPr>
        <p:spPr>
          <a:xfrm>
            <a:off x="7008393" y="1311292"/>
            <a:ext cx="2222004"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5"/>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収集データをもとにマルウェアスパムを拡散</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cxnSp>
        <p:nvCxnSpPr>
          <p:cNvPr id="53" name="直線矢印コネクタ 52"/>
          <p:cNvCxnSpPr/>
          <p:nvPr/>
        </p:nvCxnSpPr>
        <p:spPr>
          <a:xfrm flipH="1" flipV="1">
            <a:off x="6256860" y="1590028"/>
            <a:ext cx="1306956" cy="566440"/>
          </a:xfrm>
          <a:prstGeom prst="straightConnector1">
            <a:avLst/>
          </a:prstGeom>
          <a:ln w="508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6" name="テキスト ボックス 55"/>
          <p:cNvSpPr txBox="1"/>
          <p:nvPr/>
        </p:nvSpPr>
        <p:spPr>
          <a:xfrm>
            <a:off x="6972474" y="3474608"/>
            <a:ext cx="2222004" cy="461665"/>
          </a:xfrm>
          <a:prstGeom prst="rect">
            <a:avLst/>
          </a:prstGeom>
          <a:noFill/>
        </p:spPr>
        <p:txBody>
          <a:bodyPr wrap="square" rtlCol="0">
            <a:spAutoFit/>
          </a:bodyPr>
          <a:lstStyle/>
          <a:p>
            <a:pPr marL="228600" marR="0" lvl="0" indent="-228600" algn="l" defTabSz="457200" rtl="0" eaLnBrk="0" fontAlgn="base" latinLnBrk="0" hangingPunct="0">
              <a:lnSpc>
                <a:spcPct val="100000"/>
              </a:lnSpc>
              <a:spcBef>
                <a:spcPct val="0"/>
              </a:spcBef>
              <a:spcAft>
                <a:spcPct val="0"/>
              </a:spcAft>
              <a:buClrTx/>
              <a:buSzTx/>
              <a:buFont typeface="+mj-ea"/>
              <a:buAutoNum type="circleNumDbPlain" startAt="6"/>
              <a:tabLst/>
              <a:defRPr/>
            </a:pPr>
            <a:r>
              <a:rPr kumimoji="1" lang="ja-JP" altLang="en-US"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rPr>
              <a:t>法人を騙り、返信メールを装うなどの特徴がある</a:t>
            </a:r>
            <a:endParaRPr kumimoji="1" lang="en-US" altLang="ja-JP" sz="1200" b="0" i="0" u="none" strike="noStrike" kern="1200" cap="none" spc="0" normalizeH="0" baseline="0" noProof="0" dirty="0">
              <a:ln>
                <a:noFill/>
              </a:ln>
              <a:solidFill>
                <a:srgbClr val="4D4D4F">
                  <a:lumMod val="50000"/>
                </a:srgbClr>
              </a:solidFill>
              <a:effectLst/>
              <a:uLnTx/>
              <a:uFillTx/>
              <a:latin typeface="メイリオ" panose="020B0604030504040204" pitchFamily="50" charset="-128"/>
              <a:ea typeface="メイリオ" panose="020B0604030504040204" pitchFamily="50" charset="-128"/>
            </a:endParaRPr>
          </a:p>
        </p:txBody>
      </p:sp>
      <p:sp>
        <p:nvSpPr>
          <p:cNvPr id="61" name="テキスト ボックス 60"/>
          <p:cNvSpPr txBox="1"/>
          <p:nvPr/>
        </p:nvSpPr>
        <p:spPr>
          <a:xfrm>
            <a:off x="360918" y="906045"/>
            <a:ext cx="2656378" cy="295084"/>
          </a:xfrm>
          <a:prstGeom prst="rect">
            <a:avLst/>
          </a:prstGeom>
          <a:noFill/>
        </p:spPr>
        <p:txBody>
          <a:bodyPr wrap="squar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a:t>
            </a:r>
            <a:r>
              <a:rPr kumimoji="1" lang="en-US" altLang="ja-JP" sz="14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EMOTET</a:t>
            </a:r>
            <a:r>
              <a:rPr kumimoji="1" lang="ja-JP" altLang="en-US" sz="14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による情報窃取</a:t>
            </a:r>
          </a:p>
        </p:txBody>
      </p:sp>
      <p:sp>
        <p:nvSpPr>
          <p:cNvPr id="62" name="テキスト ボックス 61"/>
          <p:cNvSpPr txBox="1"/>
          <p:nvPr/>
        </p:nvSpPr>
        <p:spPr>
          <a:xfrm>
            <a:off x="7036418" y="943971"/>
            <a:ext cx="1930602" cy="295084"/>
          </a:xfrm>
          <a:prstGeom prst="rect">
            <a:avLst/>
          </a:prstGeom>
          <a:noFill/>
        </p:spPr>
        <p:txBody>
          <a:bodyPr wrap="squar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●窃取した情報の悪用</a:t>
            </a:r>
          </a:p>
        </p:txBody>
      </p:sp>
      <p:sp>
        <p:nvSpPr>
          <p:cNvPr id="6" name="テキスト ボックス 5"/>
          <p:cNvSpPr txBox="1"/>
          <p:nvPr/>
        </p:nvSpPr>
        <p:spPr>
          <a:xfrm>
            <a:off x="269097" y="3907778"/>
            <a:ext cx="1479030" cy="646331"/>
          </a:xfrm>
          <a:prstGeom prst="rect">
            <a:avLst/>
          </a:prstGeom>
          <a:noFill/>
        </p:spPr>
        <p:txBody>
          <a:bodyPr wrap="square" lIns="36000" rIns="36000"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2000" b="1" i="1" u="none" strike="noStrike" kern="1200" cap="none" spc="0" normalizeH="0" baseline="0" noProof="0" dirty="0" smtClean="0">
                <a:ln>
                  <a:noFill/>
                </a:ln>
                <a:solidFill>
                  <a:srgbClr val="FF0000"/>
                </a:solidFill>
                <a:effectLst/>
                <a:uLnTx/>
                <a:uFillTx/>
                <a:latin typeface="メイリオ"/>
                <a:ea typeface="游ゴシック" panose="020B0400000000000000" pitchFamily="50" charset="-128"/>
                <a:cs typeface="Calibri"/>
              </a:rPr>
              <a:t>Point</a:t>
            </a:r>
            <a:r>
              <a:rPr kumimoji="1" lang="ja-JP" altLang="en-US" sz="2000" b="1" i="1" u="none" strike="noStrike" kern="1200" cap="none" spc="0" normalizeH="0" baseline="0" noProof="0" dirty="0">
                <a:ln>
                  <a:noFill/>
                </a:ln>
                <a:solidFill>
                  <a:srgbClr val="FF0000"/>
                </a:solidFill>
                <a:effectLst/>
                <a:uLnTx/>
                <a:uFillTx/>
                <a:latin typeface="メイリオ"/>
                <a:ea typeface="游ゴシック" panose="020B0400000000000000" pitchFamily="50" charset="-128"/>
                <a:cs typeface="Calibri"/>
              </a:rPr>
              <a:t> </a:t>
            </a:r>
            <a:r>
              <a:rPr kumimoji="1" lang="en-US" altLang="ja-JP" sz="2000" b="1" i="1" u="none" strike="noStrike" kern="1200" cap="none" spc="0" normalizeH="0" baseline="0" noProof="0" dirty="0" smtClean="0">
                <a:ln>
                  <a:noFill/>
                </a:ln>
                <a:solidFill>
                  <a:srgbClr val="FF0000"/>
                </a:solidFill>
                <a:effectLst/>
                <a:uLnTx/>
                <a:uFillTx/>
                <a:latin typeface="メイリオ"/>
                <a:ea typeface="游ゴシック" panose="020B0400000000000000" pitchFamily="50" charset="-128"/>
                <a:cs typeface="Calibri"/>
              </a:rPr>
              <a:t>1</a:t>
            </a:r>
          </a:p>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600" b="1" i="1" u="none" strike="noStrike" kern="1200" cap="none" spc="0" normalizeH="0" baseline="0" noProof="0" dirty="0" smtClean="0">
                <a:ln>
                  <a:noFill/>
                </a:ln>
                <a:solidFill>
                  <a:srgbClr val="FF0000"/>
                </a:solidFill>
                <a:effectLst/>
                <a:uLnTx/>
                <a:uFillTx/>
                <a:latin typeface="メイリオ"/>
                <a:ea typeface="游ゴシック" panose="020B0400000000000000" pitchFamily="50" charset="-128"/>
                <a:cs typeface="Calibri"/>
              </a:rPr>
              <a:t>メール</a:t>
            </a:r>
            <a:r>
              <a:rPr kumimoji="1" lang="ja-JP" altLang="en-US" sz="1600" b="1" i="1" u="none" strike="noStrike" kern="1200" cap="none" spc="0" normalizeH="0" baseline="0" noProof="0" dirty="0">
                <a:ln>
                  <a:noFill/>
                </a:ln>
                <a:solidFill>
                  <a:srgbClr val="FF0000"/>
                </a:solidFill>
                <a:effectLst/>
                <a:uLnTx/>
                <a:uFillTx/>
                <a:latin typeface="メイリオ"/>
                <a:ea typeface="游ゴシック" panose="020B0400000000000000" pitchFamily="50" charset="-128"/>
                <a:cs typeface="Calibri"/>
              </a:rPr>
              <a:t>対策</a:t>
            </a:r>
            <a:endParaRPr kumimoji="1" lang="ja-JP" altLang="en-US" sz="1600" b="1" i="1" u="none" strike="noStrike" kern="1200" cap="none" spc="0" normalizeH="0" baseline="0" noProof="0" dirty="0" smtClean="0">
              <a:ln>
                <a:noFill/>
              </a:ln>
              <a:solidFill>
                <a:srgbClr val="FF0000"/>
              </a:solidFill>
              <a:effectLst/>
              <a:uLnTx/>
              <a:uFillTx/>
              <a:latin typeface="メイリオ"/>
              <a:ea typeface="游ゴシック" panose="020B0400000000000000" pitchFamily="50" charset="-128"/>
              <a:cs typeface="Calibri"/>
            </a:endParaRPr>
          </a:p>
        </p:txBody>
      </p:sp>
      <p:sp>
        <p:nvSpPr>
          <p:cNvPr id="66" name="テキスト ボックス 65"/>
          <p:cNvSpPr txBox="1"/>
          <p:nvPr/>
        </p:nvSpPr>
        <p:spPr>
          <a:xfrm>
            <a:off x="7327797" y="3869222"/>
            <a:ext cx="1479030" cy="646331"/>
          </a:xfrm>
          <a:prstGeom prst="rect">
            <a:avLst/>
          </a:prstGeom>
          <a:noFill/>
        </p:spPr>
        <p:txBody>
          <a:bodyPr wrap="square" lIns="36000" rIns="36000"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2000" b="1" i="1" u="none" strike="noStrike" kern="1200" cap="none" spc="0" normalizeH="0" baseline="0" noProof="0" dirty="0" smtClean="0">
                <a:ln>
                  <a:noFill/>
                </a:ln>
                <a:solidFill>
                  <a:srgbClr val="FF0000"/>
                </a:solidFill>
                <a:effectLst/>
                <a:uLnTx/>
                <a:uFillTx/>
                <a:latin typeface="メイリオ"/>
                <a:ea typeface="游ゴシック" panose="020B0400000000000000" pitchFamily="50" charset="-128"/>
                <a:cs typeface="Calibri"/>
              </a:rPr>
              <a:t>Point</a:t>
            </a:r>
            <a:r>
              <a:rPr kumimoji="1" lang="ja-JP" altLang="en-US" sz="2000" b="1" i="1" u="none" strike="noStrike" kern="1200" cap="none" spc="0" normalizeH="0" baseline="0" noProof="0" dirty="0">
                <a:ln>
                  <a:noFill/>
                </a:ln>
                <a:solidFill>
                  <a:srgbClr val="FF0000"/>
                </a:solidFill>
                <a:effectLst/>
                <a:uLnTx/>
                <a:uFillTx/>
                <a:latin typeface="メイリオ"/>
                <a:ea typeface="游ゴシック" panose="020B0400000000000000" pitchFamily="50" charset="-128"/>
                <a:cs typeface="Calibri"/>
              </a:rPr>
              <a:t> </a:t>
            </a:r>
            <a:r>
              <a:rPr kumimoji="1" lang="en-US" altLang="ja-JP" sz="2000" b="1" i="1" u="none" strike="noStrike" kern="1200" cap="none" spc="0" normalizeH="0" baseline="0" noProof="0" dirty="0" smtClean="0">
                <a:ln>
                  <a:noFill/>
                </a:ln>
                <a:solidFill>
                  <a:srgbClr val="FF0000"/>
                </a:solidFill>
                <a:effectLst/>
                <a:uLnTx/>
                <a:uFillTx/>
                <a:latin typeface="メイリオ"/>
                <a:ea typeface="游ゴシック" panose="020B0400000000000000" pitchFamily="50" charset="-128"/>
                <a:cs typeface="Calibri"/>
              </a:rPr>
              <a:t>1</a:t>
            </a:r>
          </a:p>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600" b="1" i="1" u="none" strike="noStrike" kern="1200" cap="none" spc="0" normalizeH="0" baseline="0" noProof="0" dirty="0" smtClean="0">
                <a:ln>
                  <a:noFill/>
                </a:ln>
                <a:solidFill>
                  <a:srgbClr val="FF0000"/>
                </a:solidFill>
                <a:effectLst/>
                <a:uLnTx/>
                <a:uFillTx/>
                <a:latin typeface="メイリオ"/>
                <a:ea typeface="游ゴシック" panose="020B0400000000000000" pitchFamily="50" charset="-128"/>
                <a:cs typeface="Calibri"/>
              </a:rPr>
              <a:t>メール</a:t>
            </a:r>
            <a:r>
              <a:rPr kumimoji="1" lang="ja-JP" altLang="en-US" sz="1600" b="1" i="1" u="none" strike="noStrike" kern="1200" cap="none" spc="0" normalizeH="0" baseline="0" noProof="0" dirty="0">
                <a:ln>
                  <a:noFill/>
                </a:ln>
                <a:solidFill>
                  <a:srgbClr val="FF0000"/>
                </a:solidFill>
                <a:effectLst/>
                <a:uLnTx/>
                <a:uFillTx/>
                <a:latin typeface="メイリオ"/>
                <a:ea typeface="游ゴシック" panose="020B0400000000000000" pitchFamily="50" charset="-128"/>
                <a:cs typeface="Calibri"/>
              </a:rPr>
              <a:t>対策</a:t>
            </a:r>
            <a:endParaRPr kumimoji="1" lang="ja-JP" altLang="en-US" sz="1600" b="1" i="1" u="none" strike="noStrike" kern="1200" cap="none" spc="0" normalizeH="0" baseline="0" noProof="0" dirty="0" smtClean="0">
              <a:ln>
                <a:noFill/>
              </a:ln>
              <a:solidFill>
                <a:srgbClr val="FF0000"/>
              </a:solidFill>
              <a:effectLst/>
              <a:uLnTx/>
              <a:uFillTx/>
              <a:latin typeface="メイリオ"/>
              <a:ea typeface="游ゴシック" panose="020B0400000000000000" pitchFamily="50" charset="-128"/>
              <a:cs typeface="Calibri"/>
            </a:endParaRPr>
          </a:p>
        </p:txBody>
      </p:sp>
      <p:pic>
        <p:nvPicPr>
          <p:cNvPr id="43" name="Picture 14"/>
          <p:cNvPicPr>
            <a:picLocks noChangeAspect="1" noChangeArrowheads="1"/>
          </p:cNvPicPr>
          <p:nvPr/>
        </p:nvPicPr>
        <p:blipFill>
          <a:blip r:embed="rId12" cstate="email">
            <a:extLst>
              <a:ext uri="{28A0092B-C50C-407E-A947-70E740481C1C}">
                <a14:useLocalDpi xmlns:a14="http://schemas.microsoft.com/office/drawing/2010/main"/>
              </a:ext>
            </a:extLst>
          </a:blip>
          <a:srcRect/>
          <a:stretch>
            <a:fillRect/>
          </a:stretch>
        </p:blipFill>
        <p:spPr bwMode="auto">
          <a:xfrm>
            <a:off x="3862028" y="2805982"/>
            <a:ext cx="993544" cy="6760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8" name="直線矢印コネクタ 47"/>
          <p:cNvCxnSpPr/>
          <p:nvPr/>
        </p:nvCxnSpPr>
        <p:spPr>
          <a:xfrm>
            <a:off x="1051889" y="2622233"/>
            <a:ext cx="0" cy="550641"/>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5" name="図 54"/>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752412" y="3242336"/>
            <a:ext cx="540748" cy="588517"/>
          </a:xfrm>
          <a:prstGeom prst="rect">
            <a:avLst/>
          </a:prstGeom>
        </p:spPr>
      </p:pic>
      <p:pic>
        <p:nvPicPr>
          <p:cNvPr id="54" name="Picture 3"/>
          <p:cNvPicPr>
            <a:picLocks noChangeAspect="1" noChangeArrowheads="1"/>
          </p:cNvPicPr>
          <p:nvPr/>
        </p:nvPicPr>
        <p:blipFill>
          <a:blip r:embed="rId14" cstate="email">
            <a:extLst>
              <a:ext uri="{28A0092B-C50C-407E-A947-70E740481C1C}">
                <a14:useLocalDpi xmlns:a14="http://schemas.microsoft.com/office/drawing/2010/main"/>
              </a:ext>
            </a:extLst>
          </a:blip>
          <a:srcRect/>
          <a:stretch>
            <a:fillRect/>
          </a:stretch>
        </p:blipFill>
        <p:spPr bwMode="auto">
          <a:xfrm>
            <a:off x="46922" y="2710752"/>
            <a:ext cx="911515" cy="4546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465137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コンテンツ プレースホルダー 3"/>
          <p:cNvGraphicFramePr>
            <a:graphicFrameLocks noGrp="1"/>
          </p:cNvGraphicFramePr>
          <p:nvPr>
            <p:ph idx="4294967295"/>
            <p:extLst/>
          </p:nvPr>
        </p:nvGraphicFramePr>
        <p:xfrm>
          <a:off x="1672716" y="1262220"/>
          <a:ext cx="7786177" cy="36161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タイトル 2"/>
          <p:cNvSpPr>
            <a:spLocks noGrp="1"/>
          </p:cNvSpPr>
          <p:nvPr>
            <p:ph type="title" idx="4294967295"/>
          </p:nvPr>
        </p:nvSpPr>
        <p:spPr>
          <a:xfrm>
            <a:off x="128536" y="104031"/>
            <a:ext cx="8004175" cy="530225"/>
          </a:xfrm>
        </p:spPr>
        <p:txBody>
          <a:bodyPr/>
          <a:lstStyle/>
          <a:p>
            <a:r>
              <a:rPr kumimoji="1" lang="ja-JP" altLang="en-US" sz="2400" b="1" dirty="0" smtClean="0">
                <a:latin typeface="メイリオ" panose="020B0604030504040204" pitchFamily="50" charset="-128"/>
                <a:ea typeface="メイリオ" panose="020B0604030504040204" pitchFamily="50" charset="-128"/>
              </a:rPr>
              <a:t>セキュリティを実現する要素</a:t>
            </a:r>
            <a:endParaRPr kumimoji="1" lang="ja-JP" altLang="en-US" sz="2400" b="1" dirty="0">
              <a:latin typeface="メイリオ" panose="020B0604030504040204" pitchFamily="50" charset="-128"/>
              <a:ea typeface="メイリオ" panose="020B0604030504040204" pitchFamily="50" charset="-128"/>
            </a:endParaRPr>
          </a:p>
        </p:txBody>
      </p:sp>
      <p:sp>
        <p:nvSpPr>
          <p:cNvPr id="5" name="正方形/長方形 4"/>
          <p:cNvSpPr/>
          <p:nvPr/>
        </p:nvSpPr>
        <p:spPr>
          <a:xfrm>
            <a:off x="1586577" y="658275"/>
            <a:ext cx="6014234" cy="561704"/>
          </a:xfrm>
          <a:prstGeom prst="rect">
            <a:avLst/>
          </a:prstGeom>
          <a:ln>
            <a:noFill/>
          </a:ln>
        </p:spPr>
        <p:style>
          <a:lnRef idx="1">
            <a:schemeClr val="dk1"/>
          </a:lnRef>
          <a:fillRef idx="2">
            <a:schemeClr val="dk1"/>
          </a:fillRef>
          <a:effectRef idx="1">
            <a:schemeClr val="dk1"/>
          </a:effectRef>
          <a:fontRef idx="minor">
            <a:schemeClr val="dk1"/>
          </a:fontRef>
        </p:style>
        <p:txBody>
          <a:bodyPr wrap="square">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20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mn-cs"/>
              </a:rPr>
              <a:t>「ルール」「人」「技術」のバランスが重要</a:t>
            </a:r>
          </a:p>
        </p:txBody>
      </p:sp>
      <p:sp>
        <p:nvSpPr>
          <p:cNvPr id="6" name="正方形/長方形 5"/>
          <p:cNvSpPr/>
          <p:nvPr/>
        </p:nvSpPr>
        <p:spPr>
          <a:xfrm>
            <a:off x="5222296" y="1029034"/>
            <a:ext cx="2090636" cy="200055"/>
          </a:xfrm>
          <a:prstGeom prst="rect">
            <a:avLst/>
          </a:prstGeom>
        </p:spPr>
        <p:txBody>
          <a:bodyPr wrap="none">
            <a:spAutoFit/>
          </a:bodyPr>
          <a:lstStyle/>
          <a:p>
            <a:pPr marL="0" marR="0" lvl="0" indent="0" algn="r" defTabSz="457200" rtl="0" eaLnBrk="0" fontAlgn="base" latinLnBrk="0" hangingPunct="0">
              <a:lnSpc>
                <a:spcPct val="100000"/>
              </a:lnSpc>
              <a:spcBef>
                <a:spcPct val="0"/>
              </a:spcBef>
              <a:spcAft>
                <a:spcPct val="0"/>
              </a:spcAft>
              <a:buClrTx/>
              <a:buSzTx/>
              <a:buFontTx/>
              <a:buNone/>
              <a:tabLst/>
              <a:defRPr/>
            </a:pPr>
            <a:r>
              <a:rPr kumimoji="0" lang="en-US" altLang="ja-JP" sz="7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rPr>
              <a:t>(</a:t>
            </a:r>
            <a:r>
              <a:rPr kumimoji="0" lang="ja-JP" altLang="en-US" sz="7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rPr>
              <a:t>総務省 テレワークセキュリティガイドライン</a:t>
            </a:r>
            <a:r>
              <a:rPr kumimoji="0" lang="en-US" altLang="ja-JP" sz="7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rPr>
              <a:t>)</a:t>
            </a:r>
            <a:endParaRPr kumimoji="0" lang="ja-JP" altLang="en-US" sz="7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endParaRPr>
          </a:p>
        </p:txBody>
      </p:sp>
      <p:sp>
        <p:nvSpPr>
          <p:cNvPr id="11" name="正方形/長方形 10"/>
          <p:cNvSpPr/>
          <p:nvPr/>
        </p:nvSpPr>
        <p:spPr>
          <a:xfrm>
            <a:off x="351226" y="3655371"/>
            <a:ext cx="3233706" cy="802313"/>
          </a:xfrm>
          <a:prstGeom prst="rect">
            <a:avLst/>
          </a:prstGeom>
          <a:solidFill>
            <a:srgbClr val="FFFFFF">
              <a:lumMod val="95000"/>
            </a:srgbClr>
          </a:solidFill>
        </p:spPr>
        <p:txBody>
          <a:bodyPr wrap="square" rtlCol="0" anchor="t">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srgbClr val="D60C8C"/>
                </a:solidFill>
                <a:effectLst/>
                <a:uLnTx/>
                <a:uFillTx/>
                <a:latin typeface="メイリオ"/>
                <a:ea typeface="メイリオ"/>
              </a:rPr>
              <a:t>ルール</a:t>
            </a:r>
            <a:endParaRPr kumimoji="1" lang="en-US" altLang="ja-JP" sz="900" b="0" i="0" u="none" strike="noStrike" kern="0" cap="none" spc="0" normalizeH="0" baseline="0" noProof="0" dirty="0" smtClean="0">
              <a:ln>
                <a:noFill/>
              </a:ln>
              <a:solidFill>
                <a:srgbClr val="4D4D4F"/>
              </a:solidFill>
              <a:effectLst/>
              <a:uLnTx/>
              <a:uFillTx/>
              <a:latin typeface="メイリオ"/>
              <a:ea typeface="メイリオ"/>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i="0" u="none" strike="noStrike" kern="0" cap="none" spc="0" normalizeH="0" baseline="0" noProof="0" dirty="0" smtClean="0">
                <a:ln>
                  <a:noFill/>
                </a:ln>
                <a:solidFill>
                  <a:srgbClr val="4D4D4F"/>
                </a:solidFill>
                <a:effectLst/>
                <a:uLnTx/>
                <a:uFillTx/>
                <a:latin typeface="メイリオ"/>
                <a:ea typeface="メイリオ"/>
              </a:rPr>
              <a:t>テレワークを行う場合、オフィスとは異なる環境で仕事を行うことになるため、そのセキュリティ確保のために新たなルールを定める必要があります。</a:t>
            </a:r>
          </a:p>
        </p:txBody>
      </p:sp>
      <p:sp>
        <p:nvSpPr>
          <p:cNvPr id="12" name="正方形/長方形 11"/>
          <p:cNvSpPr/>
          <p:nvPr/>
        </p:nvSpPr>
        <p:spPr>
          <a:xfrm>
            <a:off x="351226" y="2642859"/>
            <a:ext cx="3233706" cy="802313"/>
          </a:xfrm>
          <a:prstGeom prst="rect">
            <a:avLst/>
          </a:prstGeom>
          <a:solidFill>
            <a:srgbClr val="FFFFFF">
              <a:lumMod val="95000"/>
            </a:srgbClr>
          </a:solidFill>
        </p:spPr>
        <p:txBody>
          <a:bodyPr wrap="square" rtlCol="0" anchor="t">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srgbClr val="D60C8C"/>
                </a:solidFill>
                <a:effectLst/>
                <a:uLnTx/>
                <a:uFillTx/>
                <a:latin typeface="メイリオ"/>
                <a:ea typeface="メイリオ"/>
              </a:rPr>
              <a:t>人</a:t>
            </a:r>
            <a:endParaRPr kumimoji="1" lang="en-US" altLang="ja-JP" sz="900" b="0" i="0" u="none" strike="noStrike" kern="0" cap="none" spc="0" normalizeH="0" baseline="0" noProof="0" dirty="0" smtClean="0">
              <a:ln>
                <a:noFill/>
              </a:ln>
              <a:solidFill>
                <a:srgbClr val="4D4D4F"/>
              </a:solidFill>
              <a:effectLst/>
              <a:uLnTx/>
              <a:uFillTx/>
              <a:latin typeface="メイリオ"/>
              <a:ea typeface="メイリオ"/>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i="0" u="none" strike="noStrike" kern="0" cap="none" spc="0" normalizeH="0" baseline="0" noProof="0" dirty="0" smtClean="0">
                <a:ln>
                  <a:noFill/>
                </a:ln>
                <a:solidFill>
                  <a:srgbClr val="4D4D4F"/>
                </a:solidFill>
                <a:effectLst/>
                <a:uLnTx/>
                <a:uFillTx/>
                <a:latin typeface="メイリオ"/>
                <a:ea typeface="メイリオ"/>
              </a:rPr>
              <a:t>ルールを定着させるには、関係者への教育や自己啓発を通じてルールの趣旨を自ら理解し、ルールを遵守することが自分にとってメリットになることを自覚してもらうことが重要です。</a:t>
            </a:r>
          </a:p>
        </p:txBody>
      </p:sp>
      <p:sp>
        <p:nvSpPr>
          <p:cNvPr id="13" name="正方形/長方形 12"/>
          <p:cNvSpPr/>
          <p:nvPr/>
        </p:nvSpPr>
        <p:spPr>
          <a:xfrm>
            <a:off x="351226" y="1630347"/>
            <a:ext cx="3233706" cy="802313"/>
          </a:xfrm>
          <a:prstGeom prst="rect">
            <a:avLst/>
          </a:prstGeom>
          <a:solidFill>
            <a:srgbClr val="FFFFFF">
              <a:lumMod val="95000"/>
            </a:srgbClr>
          </a:solidFill>
        </p:spPr>
        <p:txBody>
          <a:bodyPr wrap="square" rtlCol="0" anchor="t">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srgbClr val="D60C8C"/>
                </a:solidFill>
                <a:effectLst/>
                <a:uLnTx/>
                <a:uFillTx/>
                <a:latin typeface="メイリオ"/>
                <a:ea typeface="メイリオ"/>
              </a:rPr>
              <a:t>技術</a:t>
            </a:r>
            <a:endParaRPr kumimoji="1" lang="en-US" altLang="ja-JP" sz="900" b="0" i="0" u="none" strike="noStrike" kern="0" cap="none" spc="0" normalizeH="0" baseline="0" noProof="0" dirty="0" smtClean="0">
              <a:ln>
                <a:noFill/>
              </a:ln>
              <a:solidFill>
                <a:srgbClr val="4D4D4F"/>
              </a:solidFill>
              <a:effectLst/>
              <a:uLnTx/>
              <a:uFillTx/>
              <a:latin typeface="メイリオ"/>
              <a:ea typeface="メイリオ"/>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i="0" u="none" strike="noStrike" kern="0" cap="none" spc="0" normalizeH="0" baseline="0" noProof="0" dirty="0" smtClean="0">
                <a:ln>
                  <a:noFill/>
                </a:ln>
                <a:solidFill>
                  <a:srgbClr val="4D4D4F"/>
                </a:solidFill>
                <a:effectLst/>
                <a:uLnTx/>
                <a:uFillTx/>
                <a:latin typeface="メイリオ"/>
                <a:ea typeface="メイリオ"/>
              </a:rPr>
              <a:t>技術的対策は「ルール」や「人」では対応できない部分を補完するもの。種々の脅威に対して「認証」、「検知」、「制御」、「防御」を自動的に実施する。</a:t>
            </a:r>
          </a:p>
        </p:txBody>
      </p:sp>
    </p:spTree>
    <p:extLst>
      <p:ext uri="{BB962C8B-B14F-4D97-AF65-F5344CB8AC3E}">
        <p14:creationId xmlns:p14="http://schemas.microsoft.com/office/powerpoint/2010/main" val="17274150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楕円 11"/>
          <p:cNvSpPr/>
          <p:nvPr/>
        </p:nvSpPr>
        <p:spPr>
          <a:xfrm>
            <a:off x="2122967" y="1118680"/>
            <a:ext cx="4738577" cy="2312092"/>
          </a:xfrm>
          <a:prstGeom prst="ellipse">
            <a:avLst/>
          </a:prstGeom>
          <a:noFill/>
          <a:ln w="76200">
            <a:solidFill>
              <a:schemeClr val="tx2">
                <a:lumMod val="20000"/>
                <a:lumOff val="80000"/>
              </a:schemeClr>
            </a:solidFill>
          </a:ln>
          <a:effectLst>
            <a:glow rad="228600">
              <a:schemeClr val="accent3">
                <a:satMod val="175000"/>
                <a:alpha val="40000"/>
              </a:schemeClr>
            </a:glow>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3" name="角丸四角形 2"/>
          <p:cNvSpPr/>
          <p:nvPr/>
        </p:nvSpPr>
        <p:spPr>
          <a:xfrm>
            <a:off x="0" y="4635795"/>
            <a:ext cx="9156112" cy="513761"/>
          </a:xfrm>
          <a:prstGeom prst="roundRect">
            <a:avLst>
              <a:gd name="adj" fmla="val 0"/>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b"/>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ポイント</a:t>
            </a:r>
            <a:r>
              <a:rPr kumimoji="0" lang="ja-JP" altLang="en-US"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は“クラウド</a:t>
            </a:r>
            <a:r>
              <a:rPr kumimoji="0" lang="ja-JP" altLang="en-US" sz="2800" b="1" i="0" u="none" strike="noStrike" kern="1200" cap="none" spc="0" normalizeH="0" baseline="0" noProof="0" dirty="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管理</a:t>
            </a:r>
            <a:r>
              <a:rPr kumimoji="0" lang="ja-JP" altLang="en-US"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”と“</a:t>
            </a:r>
            <a:r>
              <a:rPr kumimoji="0" lang="ja-JP" altLang="en-US" sz="2800" b="1" i="0" u="none" strike="noStrike" kern="1200" cap="none" spc="0" normalizeH="0" baseline="0" noProof="0" dirty="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自動化</a:t>
            </a:r>
            <a:r>
              <a:rPr kumimoji="0" lang="ja-JP" altLang="en-US"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 </a:t>
            </a:r>
            <a:r>
              <a:rPr kumimoji="0" lang="en-US" altLang="ja-JP"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SaaS</a:t>
            </a:r>
            <a:endParaRPr kumimoji="0" lang="ja-JP" altLang="en-US" sz="2800" b="1" i="0" u="none" strike="noStrike" kern="1200" cap="none" spc="0" normalizeH="0" baseline="0" noProof="0" dirty="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endParaRPr>
          </a:p>
        </p:txBody>
      </p:sp>
      <p:sp>
        <p:nvSpPr>
          <p:cNvPr id="9" name="Cloud 1">
            <a:extLst>
              <a:ext uri="{FF2B5EF4-FFF2-40B4-BE49-F238E27FC236}">
                <a16:creationId xmlns:a16="http://schemas.microsoft.com/office/drawing/2014/main" id="{86ED1126-1BD7-C24A-AE8B-AC8B9E3304C8}"/>
              </a:ext>
            </a:extLst>
          </p:cNvPr>
          <p:cNvSpPr/>
          <p:nvPr/>
        </p:nvSpPr>
        <p:spPr>
          <a:xfrm>
            <a:off x="363339" y="313644"/>
            <a:ext cx="3978548" cy="1695176"/>
          </a:xfrm>
          <a:prstGeom prst="cloud">
            <a:avLst/>
          </a:prstGeom>
          <a:solidFill>
            <a:schemeClr val="bg1"/>
          </a:solidFill>
          <a:ln>
            <a:noFill/>
          </a:ln>
          <a:effectLst>
            <a:glow rad="368300">
              <a:schemeClr val="accent4">
                <a:lumMod val="20000"/>
                <a:lumOff val="80000"/>
                <a:alpha val="75000"/>
              </a:schemeClr>
            </a:glow>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1" lang="en-US" altLang="ja-JP" sz="2200" b="1" i="0" u="none" strike="noStrike" kern="1200" cap="none" spc="0" normalizeH="0" baseline="0" noProof="0" dirty="0" smtClean="0">
                <a:ln>
                  <a:noFill/>
                </a:ln>
                <a:solidFill>
                  <a:srgbClr val="D71920"/>
                </a:solidFill>
                <a:effectLst/>
                <a:uLnTx/>
                <a:uFillTx/>
                <a:latin typeface="Arial" panose="020B0604020202020204" pitchFamily="34" charset="0"/>
                <a:ea typeface="メイリオ" panose="020B0604030504040204" pitchFamily="50" charset="-128"/>
                <a:cs typeface="Arial" panose="020B0604020202020204" pitchFamily="34" charset="0"/>
              </a:rPr>
              <a:t> IT</a:t>
            </a:r>
            <a:r>
              <a:rPr kumimoji="1" lang="ja-JP" altLang="en-US" sz="2200" b="1" i="0" u="none" strike="noStrike" kern="1200" cap="none" spc="0" normalizeH="0" baseline="0" noProof="0" dirty="0" smtClean="0">
                <a:ln>
                  <a:noFill/>
                </a:ln>
                <a:solidFill>
                  <a:srgbClr val="D71920"/>
                </a:solidFill>
                <a:effectLst/>
                <a:uLnTx/>
                <a:uFillTx/>
                <a:latin typeface="Arial" panose="020B0604020202020204" pitchFamily="34" charset="0"/>
                <a:ea typeface="メイリオ" panose="020B0604030504040204" pitchFamily="50" charset="-128"/>
                <a:cs typeface="Arial" panose="020B0604020202020204" pitchFamily="34" charset="0"/>
              </a:rPr>
              <a:t>環境の変化</a:t>
            </a:r>
            <a:endParaRPr kumimoji="1" lang="en-US" altLang="ja-JP" sz="2200" b="1" i="0" u="none" strike="noStrike" kern="1200" cap="none" spc="0" normalizeH="0" baseline="0" noProof="0" dirty="0" smtClean="0">
              <a:ln>
                <a:noFill/>
              </a:ln>
              <a:solidFill>
                <a:srgbClr val="D71920"/>
              </a:solidFill>
              <a:effectLst/>
              <a:uLnTx/>
              <a:uFillTx/>
              <a:latin typeface="Arial" panose="020B0604020202020204" pitchFamily="34" charset="0"/>
              <a:ea typeface="メイリオ" panose="020B0604030504040204" pitchFamily="50" charset="-128"/>
              <a:cs typeface="Arial" panose="020B0604020202020204" pitchFamily="34" charset="0"/>
            </a:endParaRPr>
          </a:p>
          <a:p>
            <a:pPr marL="0" marR="0" lvl="0" indent="0" algn="ctr" defTabSz="457200" rtl="0" eaLnBrk="0" fontAlgn="base" latinLnBrk="0" hangingPunct="0">
              <a:lnSpc>
                <a:spcPct val="15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   　クラウドの利用拡大</a:t>
            </a:r>
            <a:r>
              <a:rPr kumimoji="0" lang="ja-JP" altLang="en-US" sz="1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テレワーク普及</a:t>
            </a:r>
            <a:endParaRPr kumimoji="0" lang="en-US" altLang="ja-JP"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endParaRPr>
          </a:p>
          <a:p>
            <a:pPr marL="0" marR="0" lvl="0" indent="0" algn="ctr" defTabSz="457200" rtl="0" eaLnBrk="0" fontAlgn="base" latinLnBrk="0" hangingPunct="0">
              <a:lnSpc>
                <a:spcPct val="15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デバイスの多様化　</a:t>
            </a:r>
            <a:r>
              <a:rPr kumimoji="0" lang="en-US" altLang="ja-JP"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HTTPS</a:t>
            </a:r>
            <a:r>
              <a:rPr kumimoji="0" lang="ja-JP" altLang="en-US" sz="1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n-cs"/>
              </a:rPr>
              <a:t>化</a:t>
            </a:r>
            <a:endParaRPr kumimoji="0" lang="en-US" altLang="ja-JP" sz="1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n-cs"/>
            </a:endParaRPr>
          </a:p>
        </p:txBody>
      </p:sp>
      <p:sp>
        <p:nvSpPr>
          <p:cNvPr id="10" name="Cloud 1">
            <a:extLst>
              <a:ext uri="{FF2B5EF4-FFF2-40B4-BE49-F238E27FC236}">
                <a16:creationId xmlns:a16="http://schemas.microsoft.com/office/drawing/2014/main" id="{86ED1126-1BD7-C24A-AE8B-AC8B9E3304C8}"/>
              </a:ext>
            </a:extLst>
          </p:cNvPr>
          <p:cNvSpPr/>
          <p:nvPr/>
        </p:nvSpPr>
        <p:spPr>
          <a:xfrm>
            <a:off x="5020117" y="684285"/>
            <a:ext cx="3833214" cy="1865325"/>
          </a:xfrm>
          <a:prstGeom prst="cloud">
            <a:avLst/>
          </a:prstGeom>
          <a:solidFill>
            <a:schemeClr val="bg1"/>
          </a:solidFill>
          <a:ln>
            <a:noFill/>
          </a:ln>
          <a:effectLst>
            <a:glow rad="368300">
              <a:schemeClr val="accent4">
                <a:lumMod val="20000"/>
                <a:lumOff val="80000"/>
                <a:alpha val="75000"/>
              </a:schemeClr>
            </a:glow>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1" lang="ja-JP" altLang="en-US" sz="2200" b="1" i="0" u="none" strike="noStrike" kern="1200" cap="none" spc="0" normalizeH="0" baseline="0" noProof="0" dirty="0" smtClean="0">
                <a:ln>
                  <a:noFill/>
                </a:ln>
                <a:solidFill>
                  <a:srgbClr val="D71920"/>
                </a:solidFill>
                <a:effectLst/>
                <a:uLnTx/>
                <a:uFillTx/>
                <a:latin typeface="Arial" panose="020B0604020202020204" pitchFamily="34" charset="0"/>
                <a:ea typeface="メイリオ" panose="020B0604030504040204" pitchFamily="50" charset="-128"/>
                <a:cs typeface="Arial" panose="020B0604020202020204" pitchFamily="34" charset="0"/>
              </a:rPr>
              <a:t>　脅威の変化</a:t>
            </a:r>
            <a:endParaRPr kumimoji="1" lang="en-US" altLang="ja-JP" sz="2200" b="1" i="0" u="none" strike="noStrike" kern="1200" cap="none" spc="0" normalizeH="0" baseline="0" noProof="0" dirty="0" smtClean="0">
              <a:ln>
                <a:noFill/>
              </a:ln>
              <a:solidFill>
                <a:srgbClr val="D71920"/>
              </a:solidFill>
              <a:effectLst/>
              <a:uLnTx/>
              <a:uFillTx/>
              <a:latin typeface="Arial" panose="020B0604020202020204" pitchFamily="34" charset="0"/>
              <a:ea typeface="メイリオ" panose="020B0604030504040204" pitchFamily="50" charset="-128"/>
              <a:cs typeface="Arial" panose="020B0604020202020204" pitchFamily="34" charset="0"/>
            </a:endParaRPr>
          </a:p>
          <a:p>
            <a:pPr marL="0" marR="0" lvl="0" indent="0" algn="ctr" defTabSz="457200" rtl="0" eaLnBrk="0" fontAlgn="base" latinLnBrk="0" hangingPunct="0">
              <a:lnSpc>
                <a:spcPct val="15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　新たな脆弱性</a:t>
            </a:r>
            <a:r>
              <a:rPr kumimoji="0" lang="ja-JP" altLang="en-US" sz="1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攻撃手法の巧妙化</a:t>
            </a:r>
            <a:endParaRPr kumimoji="0" lang="en-US" altLang="ja-JP"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endParaRPr>
          </a:p>
          <a:p>
            <a:pPr marL="0" marR="0" lvl="0" indent="0" algn="ctr" defTabSz="457200" rtl="0" eaLnBrk="0" fontAlgn="base" latinLnBrk="0" hangingPunct="0">
              <a:lnSpc>
                <a:spcPct val="15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正規通信や正規ツールの悪用</a:t>
            </a:r>
            <a:endParaRPr kumimoji="0" lang="en-US" altLang="ja-JP" sz="1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n-cs"/>
            </a:endParaRPr>
          </a:p>
        </p:txBody>
      </p:sp>
      <p:sp>
        <p:nvSpPr>
          <p:cNvPr id="11" name="Cloud 1">
            <a:extLst>
              <a:ext uri="{FF2B5EF4-FFF2-40B4-BE49-F238E27FC236}">
                <a16:creationId xmlns:a16="http://schemas.microsoft.com/office/drawing/2014/main" id="{86ED1126-1BD7-C24A-AE8B-AC8B9E3304C8}"/>
              </a:ext>
            </a:extLst>
          </p:cNvPr>
          <p:cNvSpPr/>
          <p:nvPr/>
        </p:nvSpPr>
        <p:spPr>
          <a:xfrm>
            <a:off x="1513906" y="2549610"/>
            <a:ext cx="3778713" cy="1799106"/>
          </a:xfrm>
          <a:prstGeom prst="cloud">
            <a:avLst/>
          </a:prstGeom>
          <a:solidFill>
            <a:schemeClr val="bg1"/>
          </a:solidFill>
          <a:ln>
            <a:noFill/>
          </a:ln>
          <a:effectLst>
            <a:glow rad="368300">
              <a:schemeClr val="accent4">
                <a:lumMod val="20000"/>
                <a:lumOff val="80000"/>
                <a:alpha val="75000"/>
              </a:schemeClr>
            </a:glow>
          </a:effectLst>
        </p:spPr>
        <p:style>
          <a:lnRef idx="1">
            <a:schemeClr val="accent1"/>
          </a:lnRef>
          <a:fillRef idx="3">
            <a:schemeClr val="accent1"/>
          </a:fillRef>
          <a:effectRef idx="2">
            <a:schemeClr val="accent1"/>
          </a:effectRef>
          <a:fontRef idx="minor">
            <a:schemeClr val="lt1"/>
          </a:fontRef>
        </p:style>
        <p:txBody>
          <a:bodyPr wrap="none" rtlCol="0" anchor="ct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1" lang="ja-JP" altLang="en-US" sz="2200" b="1" i="0" u="none" strike="noStrike" kern="1200" cap="none" spc="0" normalizeH="0" baseline="0" noProof="0" dirty="0" smtClean="0">
                <a:ln>
                  <a:noFill/>
                </a:ln>
                <a:solidFill>
                  <a:srgbClr val="D71920"/>
                </a:solidFill>
                <a:effectLst/>
                <a:uLnTx/>
                <a:uFillTx/>
                <a:latin typeface="Arial" panose="020B0604020202020204" pitchFamily="34" charset="0"/>
                <a:ea typeface="メイリオ" panose="020B0604030504040204" pitchFamily="50" charset="-128"/>
                <a:cs typeface="Arial" panose="020B0604020202020204" pitchFamily="34" charset="0"/>
              </a:rPr>
              <a:t>　お客様の課題</a:t>
            </a:r>
            <a:endParaRPr kumimoji="1" lang="en-US" altLang="ja-JP" sz="2200" b="1" i="0" u="none" strike="noStrike" kern="1200" cap="none" spc="0" normalizeH="0" baseline="0" noProof="0" dirty="0" smtClean="0">
              <a:ln>
                <a:noFill/>
              </a:ln>
              <a:solidFill>
                <a:srgbClr val="D71920"/>
              </a:solidFill>
              <a:effectLst/>
              <a:uLnTx/>
              <a:uFillTx/>
              <a:latin typeface="Arial" panose="020B0604020202020204" pitchFamily="34" charset="0"/>
              <a:ea typeface="メイリオ" panose="020B0604030504040204" pitchFamily="50" charset="-128"/>
              <a:cs typeface="Arial" panose="020B0604020202020204" pitchFamily="34" charset="0"/>
            </a:endParaRPr>
          </a:p>
          <a:p>
            <a:pPr marL="0" marR="0" lvl="0" indent="0" algn="ctr" defTabSz="457200" rtl="0" eaLnBrk="0" fontAlgn="base" latinLnBrk="0" hangingPunct="0">
              <a:lnSpc>
                <a:spcPct val="15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　　</a:t>
            </a:r>
            <a:r>
              <a:rPr lang="ja-JP" altLang="en-US" sz="1600" noProof="0" dirty="0" smtClean="0">
                <a:solidFill>
                  <a:srgbClr val="4D4D4F"/>
                </a:solidFill>
                <a:latin typeface="メイリオ" panose="020B0604030504040204" pitchFamily="50" charset="-128"/>
                <a:ea typeface="メイリオ" panose="020B0604030504040204" pitchFamily="50" charset="-128"/>
              </a:rPr>
              <a:t>バージョンアップ</a:t>
            </a: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など作業負荷増</a:t>
            </a:r>
            <a:r>
              <a:rPr kumimoji="0" lang="ja-JP" altLang="en-US" sz="1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n-cs"/>
              </a:rPr>
              <a:t>　</a:t>
            </a:r>
            <a:endParaRPr kumimoji="0" lang="en-US" altLang="ja-JP"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endParaRPr>
          </a:p>
          <a:p>
            <a:pPr marL="0" marR="0" lvl="0" indent="0" algn="ctr" defTabSz="457200" rtl="0" eaLnBrk="0" fontAlgn="base" latinLnBrk="0" hangingPunct="0">
              <a:lnSpc>
                <a:spcPct val="15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　人的リソース不足</a:t>
            </a:r>
            <a:r>
              <a:rPr kumimoji="0" lang="ja-JP" altLang="en-US" sz="1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mn-cs"/>
              </a:rPr>
              <a:t>管理不全</a:t>
            </a:r>
            <a:endParaRPr kumimoji="0" lang="en-US" altLang="ja-JP" sz="1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8121605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457200" y="1957943"/>
            <a:ext cx="6434106" cy="2530478"/>
          </a:xfrm>
        </p:spPr>
        <p:txBody>
          <a:bodyPr/>
          <a:lstStyle/>
          <a:p>
            <a:pPr>
              <a:lnSpc>
                <a:spcPct val="100000"/>
              </a:lnSpc>
            </a:pPr>
            <a:r>
              <a:rPr kumimoji="1" lang="ja-JP" altLang="en-US" sz="2400" dirty="0" smtClean="0">
                <a:latin typeface="メイリオ" panose="020B0604030504040204" pitchFamily="50" charset="-128"/>
                <a:ea typeface="メイリオ" panose="020B0604030504040204" pitchFamily="50" charset="-128"/>
              </a:rPr>
              <a:t>セキュリティ対策上の課題と、</a:t>
            </a:r>
            <a:r>
              <a:rPr kumimoji="1" lang="en-US" altLang="ja-JP" sz="2400" dirty="0" smtClean="0">
                <a:latin typeface="メイリオ" panose="020B0604030504040204" pitchFamily="50" charset="-128"/>
                <a:ea typeface="メイリオ" panose="020B0604030504040204" pitchFamily="50" charset="-128"/>
              </a:rPr>
              <a:t/>
            </a:r>
            <a:br>
              <a:rPr kumimoji="1" lang="en-US" altLang="ja-JP" sz="2400" dirty="0" smtClean="0">
                <a:latin typeface="メイリオ" panose="020B0604030504040204" pitchFamily="50" charset="-128"/>
                <a:ea typeface="メイリオ" panose="020B0604030504040204" pitchFamily="50" charset="-128"/>
              </a:rPr>
            </a:br>
            <a:r>
              <a:rPr kumimoji="1" lang="ja-JP" altLang="en-US" sz="2400" dirty="0" smtClean="0">
                <a:latin typeface="メイリオ" panose="020B0604030504040204" pitchFamily="50" charset="-128"/>
                <a:ea typeface="メイリオ" panose="020B0604030504040204" pitchFamily="50" charset="-128"/>
              </a:rPr>
              <a:t>中小</a:t>
            </a:r>
            <a:r>
              <a:rPr lang="ja-JP" altLang="en-US" sz="2400" dirty="0">
                <a:latin typeface="メイリオ" panose="020B0604030504040204" pitchFamily="50" charset="-128"/>
                <a:ea typeface="メイリオ" panose="020B0604030504040204" pitchFamily="50" charset="-128"/>
              </a:rPr>
              <a:t>企業</a:t>
            </a:r>
            <a:r>
              <a:rPr kumimoji="1" lang="ja-JP" altLang="en-US" sz="2400" dirty="0" smtClean="0">
                <a:latin typeface="メイリオ" panose="020B0604030504040204" pitchFamily="50" charset="-128"/>
                <a:ea typeface="メイリオ" panose="020B0604030504040204" pitchFamily="50" charset="-128"/>
              </a:rPr>
              <a:t>のお客様に適したソリューション</a:t>
            </a:r>
            <a:endParaRPr kumimoji="1" lang="ja-JP" altLang="en-US"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5637140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idx="4294967295"/>
          </p:nvPr>
        </p:nvSpPr>
        <p:spPr>
          <a:xfrm>
            <a:off x="121114" y="14288"/>
            <a:ext cx="8004175" cy="708025"/>
          </a:xfrm>
        </p:spPr>
        <p:txBody>
          <a:bodyPr/>
          <a:lstStyle/>
          <a:p>
            <a:r>
              <a:rPr lang="ja-JP" altLang="en-US" sz="2400" b="1" dirty="0">
                <a:solidFill>
                  <a:srgbClr val="C00000"/>
                </a:solidFill>
                <a:latin typeface="メイリオ" panose="020B0604030504040204" pitchFamily="50" charset="-128"/>
                <a:ea typeface="メイリオ" panose="020B0604030504040204" pitchFamily="50" charset="-128"/>
              </a:rPr>
              <a:t>中小企業のお客様が抱えるお悩みと思い込み</a:t>
            </a:r>
          </a:p>
        </p:txBody>
      </p:sp>
      <p:sp>
        <p:nvSpPr>
          <p:cNvPr id="6" name="テキスト ボックス 5"/>
          <p:cNvSpPr txBox="1"/>
          <p:nvPr/>
        </p:nvSpPr>
        <p:spPr>
          <a:xfrm>
            <a:off x="714361" y="1330232"/>
            <a:ext cx="2725993" cy="923330"/>
          </a:xfrm>
          <a:prstGeom prst="rect">
            <a:avLst/>
          </a:prstGeom>
          <a:noFill/>
        </p:spPr>
        <p:txBody>
          <a:bodyPr wrap="square" rtlCol="0">
            <a:spAutoFit/>
          </a:bodyPr>
          <a:lstStyle/>
          <a:p>
            <a:pPr defTabSz="457178"/>
            <a:r>
              <a:rPr lang="ja-JP" altLang="en-US" dirty="0">
                <a:latin typeface="Meiryo UI" panose="020B0604030504040204" pitchFamily="50" charset="-128"/>
                <a:ea typeface="Meiryo UI" panose="020B0604030504040204" pitchFamily="50" charset="-128"/>
                <a:cs typeface="Calibri"/>
              </a:rPr>
              <a:t>あまり詳しくないので、</a:t>
            </a:r>
            <a:endParaRPr lang="en-US" altLang="ja-JP" dirty="0">
              <a:latin typeface="Meiryo UI" panose="020B0604030504040204" pitchFamily="50" charset="-128"/>
              <a:ea typeface="Meiryo UI" panose="020B0604030504040204" pitchFamily="50" charset="-128"/>
              <a:cs typeface="Calibri"/>
            </a:endParaRPr>
          </a:p>
          <a:p>
            <a:pPr defTabSz="457178"/>
            <a:r>
              <a:rPr lang="ja-JP" altLang="en-US" dirty="0">
                <a:latin typeface="Meiryo UI" panose="020B0604030504040204" pitchFamily="50" charset="-128"/>
                <a:ea typeface="Meiryo UI" panose="020B0604030504040204" pitchFamily="50" charset="-128"/>
                <a:cs typeface="Calibri"/>
              </a:rPr>
              <a:t>正直どこから手を付ければ</a:t>
            </a:r>
            <a:endParaRPr lang="en-US" altLang="ja-JP" dirty="0">
              <a:latin typeface="Meiryo UI" panose="020B0604030504040204" pitchFamily="50" charset="-128"/>
              <a:ea typeface="Meiryo UI" panose="020B0604030504040204" pitchFamily="50" charset="-128"/>
              <a:cs typeface="Calibri"/>
            </a:endParaRPr>
          </a:p>
          <a:p>
            <a:pPr defTabSz="457178"/>
            <a:r>
              <a:rPr lang="ja-JP" altLang="en-US" dirty="0">
                <a:latin typeface="Meiryo UI" panose="020B0604030504040204" pitchFamily="50" charset="-128"/>
                <a:ea typeface="Meiryo UI" panose="020B0604030504040204" pitchFamily="50" charset="-128"/>
                <a:cs typeface="Calibri"/>
              </a:rPr>
              <a:t>いいか</a:t>
            </a:r>
            <a:r>
              <a:rPr lang="ja-JP" altLang="en-US" dirty="0">
                <a:solidFill>
                  <a:srgbClr val="FF0000"/>
                </a:solidFill>
                <a:latin typeface="Meiryo UI" panose="020B0604030504040204" pitchFamily="50" charset="-128"/>
                <a:ea typeface="Meiryo UI" panose="020B0604030504040204" pitchFamily="50" charset="-128"/>
                <a:cs typeface="Calibri"/>
              </a:rPr>
              <a:t>分からない</a:t>
            </a:r>
            <a:r>
              <a:rPr lang="ja-JP" altLang="en-US" dirty="0">
                <a:latin typeface="Meiryo UI" panose="020B0604030504040204" pitchFamily="50" charset="-128"/>
                <a:ea typeface="Meiryo UI" panose="020B0604030504040204" pitchFamily="50" charset="-128"/>
                <a:cs typeface="Calibri"/>
              </a:rPr>
              <a:t>。</a:t>
            </a:r>
            <a:endParaRPr lang="en-US" altLang="ja-JP" dirty="0">
              <a:latin typeface="Meiryo UI" panose="020B0604030504040204" pitchFamily="50" charset="-128"/>
              <a:ea typeface="Meiryo UI" panose="020B0604030504040204" pitchFamily="50" charset="-128"/>
              <a:cs typeface="Calibri"/>
            </a:endParaRPr>
          </a:p>
        </p:txBody>
      </p:sp>
      <p:pic>
        <p:nvPicPr>
          <p:cNvPr id="7" name="Picture 2" descr="å°ã£ãé¡ã§åãä¼ç¤¾å¡ã®ã¤ã©ã¹ãï¼ç·æ§ï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8422" y="1805041"/>
            <a:ext cx="1825015" cy="1825015"/>
          </a:xfrm>
          <a:prstGeom prst="rect">
            <a:avLst/>
          </a:prstGeom>
          <a:noFill/>
          <a:extLst>
            <a:ext uri="{909E8E84-426E-40DD-AFC4-6F175D3DCCD1}">
              <a14:hiddenFill xmlns:a14="http://schemas.microsoft.com/office/drawing/2010/main">
                <a:solidFill>
                  <a:srgbClr val="FFFFFF"/>
                </a:solidFill>
              </a14:hiddenFill>
            </a:ext>
          </a:extLst>
        </p:spPr>
      </p:pic>
      <p:sp>
        <p:nvSpPr>
          <p:cNvPr id="2" name="角丸四角形吹き出し 1"/>
          <p:cNvSpPr/>
          <p:nvPr/>
        </p:nvSpPr>
        <p:spPr>
          <a:xfrm>
            <a:off x="593027" y="1272270"/>
            <a:ext cx="2684246" cy="1026456"/>
          </a:xfrm>
          <a:prstGeom prst="wedgeRoundRectCallout">
            <a:avLst>
              <a:gd name="adj1" fmla="val 63741"/>
              <a:gd name="adj2" fmla="val 41047"/>
              <a:gd name="adj3" fmla="val 16667"/>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ja-JP" altLang="en-US"/>
          </a:p>
        </p:txBody>
      </p:sp>
      <p:sp>
        <p:nvSpPr>
          <p:cNvPr id="8" name="テキスト ボックス 7"/>
          <p:cNvSpPr txBox="1"/>
          <p:nvPr/>
        </p:nvSpPr>
        <p:spPr>
          <a:xfrm>
            <a:off x="426806" y="4132717"/>
            <a:ext cx="8190009" cy="516026"/>
          </a:xfrm>
          <a:prstGeom prst="rect">
            <a:avLst/>
          </a:prstGeom>
          <a:noFill/>
          <a:effectLst>
            <a:glow rad="63500">
              <a:schemeClr val="accent3">
                <a:satMod val="175000"/>
                <a:alpha val="40000"/>
              </a:schemeClr>
            </a:glow>
          </a:effectLst>
        </p:spPr>
        <p:txBody>
          <a:bodyPr wrap="none" lIns="0" rtlCol="0">
            <a:noAutofit/>
          </a:bodyPr>
          <a:lstStyle/>
          <a:p>
            <a:pPr algn="l"/>
            <a:r>
              <a:rPr lang="ja-JP" altLang="en-US" sz="2400" dirty="0">
                <a:solidFill>
                  <a:srgbClr val="FF0000"/>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cs typeface="Calibri"/>
              </a:rPr>
              <a:t>加えてもう一つ、</a:t>
            </a:r>
            <a:r>
              <a:rPr lang="ja-JP" altLang="en-US" sz="2400" b="1" dirty="0">
                <a:solidFill>
                  <a:srgbClr val="FF0000"/>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cs typeface="Calibri"/>
              </a:rPr>
              <a:t>“でもウチは大丈夫”</a:t>
            </a:r>
            <a:r>
              <a:rPr lang="ja-JP" altLang="en-US" sz="2400" dirty="0">
                <a:solidFill>
                  <a:srgbClr val="FF0000"/>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cs typeface="Calibri"/>
              </a:rPr>
              <a:t>と思ってませんか？</a:t>
            </a:r>
          </a:p>
        </p:txBody>
      </p:sp>
      <p:sp>
        <p:nvSpPr>
          <p:cNvPr id="11" name="テキスト ボックス 10"/>
          <p:cNvSpPr txBox="1"/>
          <p:nvPr/>
        </p:nvSpPr>
        <p:spPr>
          <a:xfrm>
            <a:off x="362405" y="728590"/>
            <a:ext cx="5955476" cy="369332"/>
          </a:xfrm>
          <a:prstGeom prst="rect">
            <a:avLst/>
          </a:prstGeom>
          <a:noFill/>
        </p:spPr>
        <p:txBody>
          <a:bodyPr wrap="none" rtlCol="0">
            <a:spAutoFit/>
          </a:bodyPr>
          <a:lstStyle/>
          <a:p>
            <a:r>
              <a:rPr kumimoji="1" lang="ja-JP" altLang="en-US" b="1" dirty="0">
                <a:solidFill>
                  <a:srgbClr val="0000FF"/>
                </a:solidFill>
                <a:latin typeface="メイリオ" panose="020B0604030504040204" pitchFamily="50" charset="-128"/>
                <a:ea typeface="メイリオ" panose="020B0604030504040204" pitchFamily="50" charset="-128"/>
              </a:rPr>
              <a:t>セキュリティ対策を強化したいとは思っていても・・・</a:t>
            </a:r>
          </a:p>
        </p:txBody>
      </p:sp>
      <p:sp>
        <p:nvSpPr>
          <p:cNvPr id="12" name="テキスト ボックス 11"/>
          <p:cNvSpPr txBox="1"/>
          <p:nvPr/>
        </p:nvSpPr>
        <p:spPr>
          <a:xfrm>
            <a:off x="610224" y="2731138"/>
            <a:ext cx="2725993" cy="923330"/>
          </a:xfrm>
          <a:prstGeom prst="rect">
            <a:avLst/>
          </a:prstGeom>
          <a:noFill/>
        </p:spPr>
        <p:txBody>
          <a:bodyPr wrap="square" rtlCol="0">
            <a:spAutoFit/>
          </a:bodyPr>
          <a:lstStyle/>
          <a:p>
            <a:pPr defTabSz="457178"/>
            <a:r>
              <a:rPr lang="ja-JP" altLang="en-US" dirty="0">
                <a:latin typeface="Meiryo UI" panose="020B0604030504040204" pitchFamily="50" charset="-128"/>
                <a:ea typeface="Meiryo UI" panose="020B0604030504040204" pitchFamily="50" charset="-128"/>
                <a:cs typeface="Calibri"/>
              </a:rPr>
              <a:t>本業で手一杯なので、</a:t>
            </a:r>
            <a:endParaRPr lang="en-US" altLang="ja-JP" dirty="0">
              <a:latin typeface="Meiryo UI" panose="020B0604030504040204" pitchFamily="50" charset="-128"/>
              <a:ea typeface="Meiryo UI" panose="020B0604030504040204" pitchFamily="50" charset="-128"/>
              <a:cs typeface="Calibri"/>
            </a:endParaRPr>
          </a:p>
          <a:p>
            <a:pPr defTabSz="457178"/>
            <a:r>
              <a:rPr lang="en-US" altLang="ja-JP" dirty="0">
                <a:latin typeface="Meiryo UI" panose="020B0604030504040204" pitchFamily="50" charset="-128"/>
                <a:ea typeface="Meiryo UI" panose="020B0604030504040204" pitchFamily="50" charset="-128"/>
                <a:cs typeface="Calibri"/>
              </a:rPr>
              <a:t>IT</a:t>
            </a:r>
            <a:r>
              <a:rPr lang="ja-JP" altLang="en-US" dirty="0">
                <a:latin typeface="Meiryo UI" panose="020B0604030504040204" pitchFamily="50" charset="-128"/>
                <a:ea typeface="Meiryo UI" panose="020B0604030504040204" pitchFamily="50" charset="-128"/>
                <a:cs typeface="Calibri"/>
              </a:rPr>
              <a:t>やセキュリティの</a:t>
            </a:r>
            <a:r>
              <a:rPr lang="ja-JP" altLang="en-US" dirty="0">
                <a:solidFill>
                  <a:srgbClr val="FF0000"/>
                </a:solidFill>
                <a:latin typeface="Meiryo UI" panose="020B0604030504040204" pitchFamily="50" charset="-128"/>
                <a:ea typeface="Meiryo UI" panose="020B0604030504040204" pitchFamily="50" charset="-128"/>
                <a:cs typeface="Calibri"/>
              </a:rPr>
              <a:t>担当者</a:t>
            </a:r>
            <a:r>
              <a:rPr lang="ja-JP" altLang="en-US" dirty="0">
                <a:latin typeface="Meiryo UI" panose="020B0604030504040204" pitchFamily="50" charset="-128"/>
                <a:ea typeface="Meiryo UI" panose="020B0604030504040204" pitchFamily="50" charset="-128"/>
                <a:cs typeface="Calibri"/>
              </a:rPr>
              <a:t>が</a:t>
            </a:r>
            <a:endParaRPr lang="en-US" altLang="ja-JP" dirty="0">
              <a:latin typeface="Meiryo UI" panose="020B0604030504040204" pitchFamily="50" charset="-128"/>
              <a:ea typeface="Meiryo UI" panose="020B0604030504040204" pitchFamily="50" charset="-128"/>
              <a:cs typeface="Calibri"/>
            </a:endParaRPr>
          </a:p>
          <a:p>
            <a:pPr defTabSz="457178"/>
            <a:r>
              <a:rPr lang="ja-JP" altLang="en-US" dirty="0">
                <a:latin typeface="Meiryo UI" panose="020B0604030504040204" pitchFamily="50" charset="-128"/>
                <a:ea typeface="Meiryo UI" panose="020B0604030504040204" pitchFamily="50" charset="-128"/>
                <a:cs typeface="Calibri"/>
              </a:rPr>
              <a:t>確保できない。</a:t>
            </a:r>
            <a:endParaRPr lang="en-US" altLang="ja-JP" dirty="0">
              <a:latin typeface="Meiryo UI" panose="020B0604030504040204" pitchFamily="50" charset="-128"/>
              <a:ea typeface="Meiryo UI" panose="020B0604030504040204" pitchFamily="50" charset="-128"/>
              <a:cs typeface="Calibri"/>
            </a:endParaRPr>
          </a:p>
        </p:txBody>
      </p:sp>
      <p:sp>
        <p:nvSpPr>
          <p:cNvPr id="13" name="角丸四角形吹き出し 12"/>
          <p:cNvSpPr/>
          <p:nvPr/>
        </p:nvSpPr>
        <p:spPr>
          <a:xfrm>
            <a:off x="585947" y="2691405"/>
            <a:ext cx="2684246" cy="1026456"/>
          </a:xfrm>
          <a:prstGeom prst="wedgeRoundRectCallout">
            <a:avLst>
              <a:gd name="adj1" fmla="val 63062"/>
              <a:gd name="adj2" fmla="val -41729"/>
              <a:gd name="adj3" fmla="val 16667"/>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ja-JP" altLang="en-US"/>
          </a:p>
        </p:txBody>
      </p:sp>
      <p:sp>
        <p:nvSpPr>
          <p:cNvPr id="14" name="テキスト ボックス 13"/>
          <p:cNvSpPr txBox="1"/>
          <p:nvPr/>
        </p:nvSpPr>
        <p:spPr>
          <a:xfrm>
            <a:off x="5620153" y="1245531"/>
            <a:ext cx="2996663" cy="923330"/>
          </a:xfrm>
          <a:prstGeom prst="rect">
            <a:avLst/>
          </a:prstGeom>
          <a:noFill/>
        </p:spPr>
        <p:txBody>
          <a:bodyPr wrap="square" rtlCol="0">
            <a:spAutoFit/>
          </a:bodyPr>
          <a:lstStyle/>
          <a:p>
            <a:pPr defTabSz="457178"/>
            <a:r>
              <a:rPr lang="ja-JP" altLang="en-US" dirty="0">
                <a:solidFill>
                  <a:srgbClr val="FF0000"/>
                </a:solidFill>
                <a:latin typeface="Meiryo UI" panose="020B0604030504040204" pitchFamily="50" charset="-128"/>
                <a:ea typeface="Meiryo UI" panose="020B0604030504040204" pitchFamily="50" charset="-128"/>
                <a:cs typeface="Calibri"/>
              </a:rPr>
              <a:t>予算</a:t>
            </a:r>
            <a:r>
              <a:rPr lang="ja-JP" altLang="en-US" dirty="0">
                <a:latin typeface="Meiryo UI" panose="020B0604030504040204" pitchFamily="50" charset="-128"/>
                <a:ea typeface="Meiryo UI" panose="020B0604030504040204" pitchFamily="50" charset="-128"/>
                <a:cs typeface="Calibri"/>
              </a:rPr>
              <a:t>も限られている中で、</a:t>
            </a:r>
            <a:endParaRPr lang="en-US" altLang="ja-JP" dirty="0">
              <a:latin typeface="Meiryo UI" panose="020B0604030504040204" pitchFamily="50" charset="-128"/>
              <a:ea typeface="Meiryo UI" panose="020B0604030504040204" pitchFamily="50" charset="-128"/>
              <a:cs typeface="Calibri"/>
            </a:endParaRPr>
          </a:p>
          <a:p>
            <a:pPr defTabSz="457178"/>
            <a:r>
              <a:rPr lang="ja-JP" altLang="en-US" dirty="0">
                <a:latin typeface="Meiryo UI" panose="020B0604030504040204" pitchFamily="50" charset="-128"/>
                <a:ea typeface="Meiryo UI" panose="020B0604030504040204" pitchFamily="50" charset="-128"/>
                <a:cs typeface="Calibri"/>
              </a:rPr>
              <a:t>万が一の備えのために</a:t>
            </a:r>
            <a:endParaRPr lang="en-US" altLang="ja-JP" dirty="0">
              <a:latin typeface="Meiryo UI" panose="020B0604030504040204" pitchFamily="50" charset="-128"/>
              <a:ea typeface="Meiryo UI" panose="020B0604030504040204" pitchFamily="50" charset="-128"/>
              <a:cs typeface="Calibri"/>
            </a:endParaRPr>
          </a:p>
          <a:p>
            <a:pPr defTabSz="457178"/>
            <a:r>
              <a:rPr lang="ja-JP" altLang="en-US" dirty="0">
                <a:latin typeface="Meiryo UI" panose="020B0604030504040204" pitchFamily="50" charset="-128"/>
                <a:ea typeface="Meiryo UI" panose="020B0604030504040204" pitchFamily="50" charset="-128"/>
                <a:cs typeface="Calibri"/>
              </a:rPr>
              <a:t>どこまで費用をかけるべきか？</a:t>
            </a:r>
            <a:endParaRPr lang="en-US" altLang="ja-JP" dirty="0">
              <a:latin typeface="Meiryo UI" panose="020B0604030504040204" pitchFamily="50" charset="-128"/>
              <a:ea typeface="Meiryo UI" panose="020B0604030504040204" pitchFamily="50" charset="-128"/>
              <a:cs typeface="Calibri"/>
            </a:endParaRPr>
          </a:p>
        </p:txBody>
      </p:sp>
      <p:sp>
        <p:nvSpPr>
          <p:cNvPr id="15" name="角丸四角形吹き出し 14"/>
          <p:cNvSpPr/>
          <p:nvPr/>
        </p:nvSpPr>
        <p:spPr>
          <a:xfrm>
            <a:off x="5486680" y="1199707"/>
            <a:ext cx="2930993" cy="1026456"/>
          </a:xfrm>
          <a:prstGeom prst="wedgeRoundRectCallout">
            <a:avLst>
              <a:gd name="adj1" fmla="val -60290"/>
              <a:gd name="adj2" fmla="val 52872"/>
              <a:gd name="adj3" fmla="val 16667"/>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ja-JP" altLang="en-US"/>
          </a:p>
        </p:txBody>
      </p:sp>
      <p:sp>
        <p:nvSpPr>
          <p:cNvPr id="16" name="テキスト ボックス 15"/>
          <p:cNvSpPr txBox="1"/>
          <p:nvPr/>
        </p:nvSpPr>
        <p:spPr>
          <a:xfrm>
            <a:off x="5643483" y="2695011"/>
            <a:ext cx="2996663" cy="969496"/>
          </a:xfrm>
          <a:prstGeom prst="rect">
            <a:avLst/>
          </a:prstGeom>
          <a:noFill/>
        </p:spPr>
        <p:txBody>
          <a:bodyPr wrap="square" rtlCol="0">
            <a:spAutoFit/>
          </a:bodyPr>
          <a:lstStyle/>
          <a:p>
            <a:pPr defTabSz="457178"/>
            <a:r>
              <a:rPr lang="ja-JP" altLang="en-US" dirty="0">
                <a:latin typeface="Meiryo UI" panose="020B0604030504040204" pitchFamily="50" charset="-128"/>
                <a:ea typeface="Meiryo UI" panose="020B0604030504040204" pitchFamily="50" charset="-128"/>
                <a:cs typeface="Calibri"/>
              </a:rPr>
              <a:t>従業員の</a:t>
            </a:r>
            <a:r>
              <a:rPr lang="ja-JP" altLang="en-US" dirty="0">
                <a:solidFill>
                  <a:srgbClr val="FF0000"/>
                </a:solidFill>
                <a:latin typeface="Meiryo UI" panose="020B0604030504040204" pitchFamily="50" charset="-128"/>
                <a:ea typeface="Meiryo UI" panose="020B0604030504040204" pitchFamily="50" charset="-128"/>
                <a:cs typeface="Calibri"/>
              </a:rPr>
              <a:t>リテラシー</a:t>
            </a:r>
            <a:r>
              <a:rPr lang="ja-JP" altLang="en-US" dirty="0">
                <a:latin typeface="Meiryo UI" panose="020B0604030504040204" pitchFamily="50" charset="-128"/>
                <a:ea typeface="Meiryo UI" panose="020B0604030504040204" pitchFamily="50" charset="-128"/>
                <a:cs typeface="Calibri"/>
              </a:rPr>
              <a:t>が低くて</a:t>
            </a:r>
            <a:endParaRPr lang="en-US" altLang="ja-JP" dirty="0">
              <a:latin typeface="Meiryo UI" panose="020B0604030504040204" pitchFamily="50" charset="-128"/>
              <a:ea typeface="Meiryo UI" panose="020B0604030504040204" pitchFamily="50" charset="-128"/>
              <a:cs typeface="Calibri"/>
            </a:endParaRPr>
          </a:p>
          <a:p>
            <a:pPr defTabSz="457178"/>
            <a:r>
              <a:rPr lang="ja-JP" altLang="en-US" dirty="0">
                <a:latin typeface="Meiryo UI" panose="020B0604030504040204" pitchFamily="50" charset="-128"/>
                <a:ea typeface="Meiryo UI" panose="020B0604030504040204" pitchFamily="50" charset="-128"/>
                <a:cs typeface="Calibri"/>
              </a:rPr>
              <a:t>ルール違反も多いけど黙認</a:t>
            </a:r>
            <a:endParaRPr lang="en-US" altLang="ja-JP" dirty="0">
              <a:latin typeface="Meiryo UI" panose="020B0604030504040204" pitchFamily="50" charset="-128"/>
              <a:ea typeface="Meiryo UI" panose="020B0604030504040204" pitchFamily="50" charset="-128"/>
              <a:cs typeface="Calibri"/>
            </a:endParaRPr>
          </a:p>
          <a:p>
            <a:pPr marL="214313" indent="-214313" defTabSz="457178">
              <a:buFont typeface="Wingdings" panose="05000000000000000000" pitchFamily="2" charset="2"/>
              <a:buChar char="ü"/>
            </a:pPr>
            <a:r>
              <a:rPr lang="ja-JP" altLang="en-US" sz="1050" dirty="0">
                <a:latin typeface="Meiryo UI" panose="020B0604030504040204" pitchFamily="50" charset="-128"/>
                <a:ea typeface="Meiryo UI" panose="020B0604030504040204" pitchFamily="50" charset="-128"/>
                <a:cs typeface="Calibri"/>
              </a:rPr>
              <a:t>私物の</a:t>
            </a:r>
            <a:r>
              <a:rPr lang="en-US" altLang="ja-JP" sz="1050" dirty="0">
                <a:latin typeface="Meiryo UI" panose="020B0604030504040204" pitchFamily="50" charset="-128"/>
                <a:ea typeface="Meiryo UI" panose="020B0604030504040204" pitchFamily="50" charset="-128"/>
                <a:cs typeface="Calibri"/>
              </a:rPr>
              <a:t>USB</a:t>
            </a:r>
            <a:r>
              <a:rPr lang="ja-JP" altLang="en-US" sz="1050" dirty="0">
                <a:latin typeface="Meiryo UI" panose="020B0604030504040204" pitchFamily="50" charset="-128"/>
                <a:ea typeface="Meiryo UI" panose="020B0604030504040204" pitchFamily="50" charset="-128"/>
                <a:cs typeface="Calibri"/>
              </a:rPr>
              <a:t>やモバイルデバイスの持ち込み利用</a:t>
            </a:r>
            <a:endParaRPr lang="en-US" altLang="ja-JP" sz="1050" dirty="0">
              <a:latin typeface="Meiryo UI" panose="020B0604030504040204" pitchFamily="50" charset="-128"/>
              <a:ea typeface="Meiryo UI" panose="020B0604030504040204" pitchFamily="50" charset="-128"/>
              <a:cs typeface="Calibri"/>
            </a:endParaRPr>
          </a:p>
          <a:p>
            <a:pPr marL="214313" indent="-214313" defTabSz="457178">
              <a:buFont typeface="Wingdings" panose="05000000000000000000" pitchFamily="2" charset="2"/>
              <a:buChar char="ü"/>
            </a:pPr>
            <a:r>
              <a:rPr lang="ja-JP" altLang="en-US" sz="1050" dirty="0">
                <a:latin typeface="Meiryo UI" panose="020B0604030504040204" pitchFamily="50" charset="-128"/>
                <a:ea typeface="Meiryo UI" panose="020B0604030504040204" pitchFamily="50" charset="-128"/>
                <a:cs typeface="Calibri"/>
              </a:rPr>
              <a:t>自由な</a:t>
            </a:r>
            <a:r>
              <a:rPr lang="en-US" altLang="ja-JP" sz="1050" dirty="0">
                <a:latin typeface="Meiryo UI" panose="020B0604030504040204" pitchFamily="50" charset="-128"/>
                <a:ea typeface="Meiryo UI" panose="020B0604030504040204" pitchFamily="50" charset="-128"/>
                <a:cs typeface="Calibri"/>
              </a:rPr>
              <a:t>Web</a:t>
            </a:r>
            <a:r>
              <a:rPr lang="ja-JP" altLang="en-US" sz="1050" dirty="0">
                <a:latin typeface="Meiryo UI" panose="020B0604030504040204" pitchFamily="50" charset="-128"/>
                <a:ea typeface="Meiryo UI" panose="020B0604030504040204" pitchFamily="50" charset="-128"/>
                <a:cs typeface="Calibri"/>
              </a:rPr>
              <a:t>閲覧やクラウドサービス利用</a:t>
            </a:r>
            <a:endParaRPr lang="en-US" altLang="ja-JP" sz="1050" dirty="0">
              <a:latin typeface="Meiryo UI" panose="020B0604030504040204" pitchFamily="50" charset="-128"/>
              <a:ea typeface="Meiryo UI" panose="020B0604030504040204" pitchFamily="50" charset="-128"/>
              <a:cs typeface="Calibri"/>
            </a:endParaRPr>
          </a:p>
        </p:txBody>
      </p:sp>
      <p:sp>
        <p:nvSpPr>
          <p:cNvPr id="17" name="角丸四角形吹き出し 16"/>
          <p:cNvSpPr/>
          <p:nvPr/>
        </p:nvSpPr>
        <p:spPr>
          <a:xfrm>
            <a:off x="5540355" y="2655256"/>
            <a:ext cx="2930993" cy="1026456"/>
          </a:xfrm>
          <a:prstGeom prst="wedgeRoundRectCallout">
            <a:avLst>
              <a:gd name="adj1" fmla="val -57184"/>
              <a:gd name="adj2" fmla="val -36408"/>
              <a:gd name="adj3" fmla="val 16667"/>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ja-JP" altLang="en-US"/>
          </a:p>
        </p:txBody>
      </p:sp>
    </p:spTree>
    <p:extLst>
      <p:ext uri="{BB962C8B-B14F-4D97-AF65-F5344CB8AC3E}">
        <p14:creationId xmlns:p14="http://schemas.microsoft.com/office/powerpoint/2010/main" val="19399145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タイトル 1"/>
          <p:cNvSpPr>
            <a:spLocks noGrp="1"/>
          </p:cNvSpPr>
          <p:nvPr>
            <p:ph type="title" idx="4294967295"/>
          </p:nvPr>
        </p:nvSpPr>
        <p:spPr>
          <a:xfrm>
            <a:off x="148856" y="149729"/>
            <a:ext cx="8004175" cy="531812"/>
          </a:xfrm>
        </p:spPr>
        <p:txBody>
          <a:bodyPr/>
          <a:lstStyle/>
          <a:p>
            <a:r>
              <a:rPr lang="ja-JP" altLang="en-US" sz="2400" b="1" dirty="0" smtClean="0">
                <a:latin typeface="メイリオ" panose="020B0604030504040204" pitchFamily="50" charset="-128"/>
                <a:ea typeface="メイリオ" panose="020B0604030504040204" pitchFamily="50" charset="-128"/>
              </a:rPr>
              <a:t>過去の中小企業におけるウイルス感染事例</a:t>
            </a:r>
            <a:r>
              <a:rPr lang="en-US" altLang="ja-JP" sz="2400" b="1" dirty="0" smtClean="0">
                <a:latin typeface="メイリオ" panose="020B0604030504040204" pitchFamily="50" charset="-128"/>
                <a:ea typeface="メイリオ" panose="020B0604030504040204" pitchFamily="50" charset="-128"/>
              </a:rPr>
              <a:t>*</a:t>
            </a:r>
            <a:endParaRPr lang="ja-JP" altLang="en-US" sz="2400" b="1" dirty="0" smtClean="0">
              <a:latin typeface="メイリオ" panose="020B0604030504040204" pitchFamily="50" charset="-128"/>
              <a:ea typeface="メイリオ" panose="020B0604030504040204" pitchFamily="50" charset="-128"/>
            </a:endParaRPr>
          </a:p>
        </p:txBody>
      </p:sp>
      <p:graphicFrame>
        <p:nvGraphicFramePr>
          <p:cNvPr id="3" name="表 2"/>
          <p:cNvGraphicFramePr>
            <a:graphicFrameLocks noGrp="1"/>
          </p:cNvGraphicFramePr>
          <p:nvPr>
            <p:extLst>
              <p:ext uri="{D42A27DB-BD31-4B8C-83A1-F6EECF244321}">
                <p14:modId xmlns:p14="http://schemas.microsoft.com/office/powerpoint/2010/main" val="2183167080"/>
              </p:ext>
            </p:extLst>
          </p:nvPr>
        </p:nvGraphicFramePr>
        <p:xfrm>
          <a:off x="258763" y="903288"/>
          <a:ext cx="8632825" cy="3351210"/>
        </p:xfrm>
        <a:graphic>
          <a:graphicData uri="http://schemas.openxmlformats.org/drawingml/2006/table">
            <a:tbl>
              <a:tblPr>
                <a:tableStyleId>{5C22544A-7EE6-4342-B048-85BDC9FD1C3A}</a:tableStyleId>
              </a:tblPr>
              <a:tblGrid>
                <a:gridCol w="546475">
                  <a:extLst>
                    <a:ext uri="{9D8B030D-6E8A-4147-A177-3AD203B41FA5}">
                      <a16:colId xmlns:a16="http://schemas.microsoft.com/office/drawing/2014/main" val="839684912"/>
                    </a:ext>
                  </a:extLst>
                </a:gridCol>
                <a:gridCol w="1392955">
                  <a:extLst>
                    <a:ext uri="{9D8B030D-6E8A-4147-A177-3AD203B41FA5}">
                      <a16:colId xmlns:a16="http://schemas.microsoft.com/office/drawing/2014/main" val="643363536"/>
                    </a:ext>
                  </a:extLst>
                </a:gridCol>
                <a:gridCol w="6693395">
                  <a:extLst>
                    <a:ext uri="{9D8B030D-6E8A-4147-A177-3AD203B41FA5}">
                      <a16:colId xmlns:a16="http://schemas.microsoft.com/office/drawing/2014/main" val="2245408942"/>
                    </a:ext>
                  </a:extLst>
                </a:gridCol>
              </a:tblGrid>
              <a:tr h="670242">
                <a:tc>
                  <a:txBody>
                    <a:bodyPr/>
                    <a:lstStyle/>
                    <a:p>
                      <a:pPr algn="ctr" fontAlgn="ctr"/>
                      <a:r>
                        <a:rPr lang="ja-JP" altLang="en-US" sz="1000" u="none" strike="noStrike" dirty="0">
                          <a:effectLst/>
                          <a:latin typeface="メイリオ" panose="020B0604030504040204" pitchFamily="50" charset="-128"/>
                          <a:ea typeface="メイリオ" panose="020B0604030504040204" pitchFamily="50" charset="-128"/>
                        </a:rPr>
                        <a:t>栃木県</a:t>
                      </a:r>
                      <a:endParaRPr lang="ja-JP" altLang="en-US" sz="1000" b="0" i="0" u="none" strike="noStrike" dirty="0">
                        <a:solidFill>
                          <a:srgbClr val="000000"/>
                        </a:solidFill>
                        <a:effectLst/>
                        <a:latin typeface="メイリオ" panose="020B0604030504040204" pitchFamily="50" charset="-128"/>
                        <a:ea typeface="メイリオ" panose="020B0604030504040204" pitchFamily="50" charset="-128"/>
                      </a:endParaRPr>
                    </a:p>
                  </a:txBody>
                  <a:tcPr marL="4721" marR="4721" marT="4720" marB="0" anchor="ctr">
                    <a:solidFill>
                      <a:schemeClr val="tx2">
                        <a:lumMod val="20000"/>
                        <a:lumOff val="80000"/>
                      </a:schemeClr>
                    </a:solidFill>
                  </a:tcPr>
                </a:tc>
                <a:tc>
                  <a:txBody>
                    <a:bodyPr/>
                    <a:lstStyle/>
                    <a:p>
                      <a:pPr algn="ctr" fontAlgn="ctr"/>
                      <a:r>
                        <a:rPr lang="ja-JP" altLang="en-US" sz="1000" dirty="0" smtClean="0">
                          <a:solidFill>
                            <a:schemeClr val="tx1"/>
                          </a:solidFill>
                          <a:latin typeface="メイリオ" panose="020B0604030504040204" pitchFamily="50" charset="-128"/>
                          <a:ea typeface="メイリオ" panose="020B0604030504040204" pitchFamily="50" charset="-128"/>
                        </a:rPr>
                        <a:t>加工食品の</a:t>
                      </a:r>
                      <a:endParaRPr lang="en-US" altLang="ja-JP" sz="1000" dirty="0" smtClean="0">
                        <a:solidFill>
                          <a:schemeClr val="tx1"/>
                        </a:solidFill>
                        <a:latin typeface="メイリオ" panose="020B0604030504040204" pitchFamily="50" charset="-128"/>
                        <a:ea typeface="メイリオ" panose="020B0604030504040204" pitchFamily="50" charset="-128"/>
                      </a:endParaRPr>
                    </a:p>
                    <a:p>
                      <a:pPr algn="ctr" fontAlgn="ctr"/>
                      <a:r>
                        <a:rPr lang="ja-JP" altLang="en-US" sz="1000" dirty="0" smtClean="0">
                          <a:solidFill>
                            <a:schemeClr val="tx1"/>
                          </a:solidFill>
                          <a:latin typeface="メイリオ" panose="020B0604030504040204" pitchFamily="50" charset="-128"/>
                          <a:ea typeface="メイリオ" panose="020B0604030504040204" pitchFamily="50" charset="-128"/>
                        </a:rPr>
                        <a:t>製造及び卸売</a:t>
                      </a:r>
                      <a:endParaRPr lang="ja-JP" altLang="en-US" sz="1000" b="0" i="0" u="none" strike="noStrike" dirty="0">
                        <a:solidFill>
                          <a:schemeClr val="tx1"/>
                        </a:solidFill>
                        <a:effectLst/>
                        <a:latin typeface="メイリオ" panose="020B0604030504040204" pitchFamily="50" charset="-128"/>
                        <a:ea typeface="メイリオ" panose="020B0604030504040204" pitchFamily="50" charset="-128"/>
                      </a:endParaRPr>
                    </a:p>
                  </a:txBody>
                  <a:tcPr marL="4721" marR="4721" marT="4720" marB="0" anchor="ctr">
                    <a:solidFill>
                      <a:schemeClr val="tx2">
                        <a:lumMod val="20000"/>
                        <a:lumOff val="80000"/>
                      </a:schemeClr>
                    </a:solidFill>
                  </a:tcPr>
                </a:tc>
                <a:tc>
                  <a:txBody>
                    <a:bodyPr/>
                    <a:lstStyle/>
                    <a:p>
                      <a:pPr algn="l" fontAlgn="ctr"/>
                      <a:r>
                        <a:rPr lang="ja-JP" altLang="en-US" sz="1000" u="none" strike="noStrike" dirty="0">
                          <a:effectLst/>
                          <a:latin typeface="メイリオ" panose="020B0604030504040204" pitchFamily="50" charset="-128"/>
                          <a:ea typeface="メイリオ" panose="020B0604030504040204" pitchFamily="50" charset="-128"/>
                        </a:rPr>
                        <a:t>役員のパソコンが</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ウイルス感染</a:t>
                      </a:r>
                      <a:r>
                        <a:rPr lang="ja-JP" altLang="en-US" sz="1000" u="none" strike="noStrike" dirty="0">
                          <a:effectLst/>
                          <a:latin typeface="メイリオ" panose="020B0604030504040204" pitchFamily="50" charset="-128"/>
                          <a:ea typeface="メイリオ" panose="020B0604030504040204" pitchFamily="50" charset="-128"/>
                        </a:rPr>
                        <a:t>し、保存されていた過去の電子メールが勝手に大量発信され、</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自社及び取引先の重要な情報が漏えい</a:t>
                      </a:r>
                      <a:r>
                        <a:rPr lang="ja-JP" altLang="en-US" sz="1000" u="none" strike="noStrike" dirty="0">
                          <a:effectLst/>
                          <a:latin typeface="メイリオ" panose="020B0604030504040204" pitchFamily="50" charset="-128"/>
                          <a:ea typeface="メイリオ" panose="020B0604030504040204" pitchFamily="50" charset="-128"/>
                        </a:rPr>
                        <a:t>する事態となった。取引先からはクレームが寄せられ、謝罪はしたものの</a:t>
                      </a:r>
                      <a:r>
                        <a:rPr lang="ja-JP" altLang="en-US" sz="1000" u="none" strike="noStrike" dirty="0" smtClean="0">
                          <a:effectLst/>
                          <a:latin typeface="メイリオ" panose="020B0604030504040204" pitchFamily="50" charset="-128"/>
                          <a:ea typeface="メイリオ" panose="020B0604030504040204" pitchFamily="50" charset="-128"/>
                        </a:rPr>
                        <a:t>信用が</a:t>
                      </a:r>
                      <a:r>
                        <a:rPr lang="ja-JP" altLang="en-US" sz="1000" u="none" strike="noStrike" dirty="0">
                          <a:effectLst/>
                          <a:latin typeface="メイリオ" panose="020B0604030504040204" pitchFamily="50" charset="-128"/>
                          <a:ea typeface="メイリオ" panose="020B0604030504040204" pitchFamily="50" charset="-128"/>
                        </a:rPr>
                        <a:t>失墜してしまった。 </a:t>
                      </a:r>
                      <a:endParaRPr lang="ja-JP" altLang="en-US" sz="1000" b="0" i="0" u="none" strike="noStrike" dirty="0">
                        <a:solidFill>
                          <a:srgbClr val="000000"/>
                        </a:solidFill>
                        <a:effectLst/>
                        <a:latin typeface="メイリオ" panose="020B0604030504040204" pitchFamily="50" charset="-128"/>
                        <a:ea typeface="メイリオ" panose="020B0604030504040204" pitchFamily="50" charset="-128"/>
                      </a:endParaRPr>
                    </a:p>
                  </a:txBody>
                  <a:tcPr marL="4721" marR="4721" marT="4720" marB="0" anchor="ctr">
                    <a:solidFill>
                      <a:schemeClr val="tx2">
                        <a:lumMod val="20000"/>
                        <a:lumOff val="80000"/>
                      </a:schemeClr>
                    </a:solidFill>
                  </a:tcPr>
                </a:tc>
                <a:extLst>
                  <a:ext uri="{0D108BD9-81ED-4DB2-BD59-A6C34878D82A}">
                    <a16:rowId xmlns:a16="http://schemas.microsoft.com/office/drawing/2014/main" val="1929083039"/>
                  </a:ext>
                </a:extLst>
              </a:tr>
              <a:tr h="670242">
                <a:tc>
                  <a:txBody>
                    <a:bodyPr/>
                    <a:lstStyle/>
                    <a:p>
                      <a:pPr algn="ctr" fontAlgn="ctr"/>
                      <a:r>
                        <a:rPr lang="ja-JP" altLang="en-US" sz="1000" u="none" strike="noStrike" dirty="0" smtClean="0">
                          <a:effectLst/>
                          <a:latin typeface="メイリオ" panose="020B0604030504040204" pitchFamily="50" charset="-128"/>
                          <a:ea typeface="メイリオ" panose="020B0604030504040204" pitchFamily="50" charset="-128"/>
                        </a:rPr>
                        <a:t>静岡県</a:t>
                      </a:r>
                      <a:endParaRPr lang="en-US" altLang="ja-JP" sz="1000" u="none" strike="noStrike" dirty="0" smtClean="0">
                        <a:effectLst/>
                        <a:latin typeface="メイリオ" panose="020B0604030504040204" pitchFamily="50" charset="-128"/>
                        <a:ea typeface="メイリオ" panose="020B0604030504040204" pitchFamily="50" charset="-128"/>
                      </a:endParaRPr>
                    </a:p>
                  </a:txBody>
                  <a:tcPr marL="4721" marR="4721" marT="4720" marB="0" anchor="ctr"/>
                </a:tc>
                <a:tc>
                  <a:txBody>
                    <a:bodyPr/>
                    <a:lstStyle/>
                    <a:p>
                      <a:pPr algn="ctr" fontAlgn="ctr"/>
                      <a:r>
                        <a:rPr lang="ja-JP" altLang="en-US" sz="1000" dirty="0" smtClean="0">
                          <a:solidFill>
                            <a:schemeClr val="tx1"/>
                          </a:solidFill>
                          <a:latin typeface="メイリオ" panose="020B0604030504040204" pitchFamily="50" charset="-128"/>
                          <a:ea typeface="メイリオ" panose="020B0604030504040204" pitchFamily="50" charset="-128"/>
                        </a:rPr>
                        <a:t>薄板鋼板の板金製作</a:t>
                      </a:r>
                      <a:endParaRPr lang="ja-JP" altLang="en-US" sz="1000" b="0" i="0" u="none" strike="noStrike" dirty="0">
                        <a:solidFill>
                          <a:schemeClr val="tx1"/>
                        </a:solidFill>
                        <a:effectLst/>
                        <a:latin typeface="メイリオ" panose="020B0604030504040204" pitchFamily="50" charset="-128"/>
                        <a:ea typeface="メイリオ" panose="020B0604030504040204" pitchFamily="50" charset="-128"/>
                      </a:endParaRPr>
                    </a:p>
                  </a:txBody>
                  <a:tcPr marL="4721" marR="4721" marT="4720" marB="0" anchor="ctr"/>
                </a:tc>
                <a:tc>
                  <a:txBody>
                    <a:bodyPr/>
                    <a:lstStyle/>
                    <a:p>
                      <a:pPr algn="l" fontAlgn="ctr"/>
                      <a:r>
                        <a:rPr lang="ja-JP" altLang="en-US" sz="1000" u="none" strike="noStrike" dirty="0">
                          <a:effectLst/>
                          <a:latin typeface="メイリオ" panose="020B0604030504040204" pitchFamily="50" charset="-128"/>
                          <a:ea typeface="メイリオ" panose="020B0604030504040204" pitchFamily="50" charset="-128"/>
                        </a:rPr>
                        <a:t>従業員が</a:t>
                      </a:r>
                      <a:r>
                        <a:rPr lang="ja-JP" altLang="en-US" sz="1000" u="none" strike="noStrike" dirty="0" smtClean="0">
                          <a:effectLst/>
                          <a:latin typeface="メイリオ" panose="020B0604030504040204" pitchFamily="50" charset="-128"/>
                          <a:ea typeface="メイリオ" panose="020B0604030504040204" pitchFamily="50" charset="-128"/>
                        </a:rPr>
                        <a:t>メールに</a:t>
                      </a:r>
                      <a:r>
                        <a:rPr lang="ja-JP" altLang="en-US" sz="1000" u="none" strike="noStrike" dirty="0">
                          <a:effectLst/>
                          <a:latin typeface="メイリオ" panose="020B0604030504040204" pitchFamily="50" charset="-128"/>
                          <a:ea typeface="メイリオ" panose="020B0604030504040204" pitchFamily="50" charset="-128"/>
                        </a:rPr>
                        <a:t>添付されていたファイルを不用意に開き、</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ウイルス感染</a:t>
                      </a:r>
                      <a:r>
                        <a:rPr lang="ja-JP" altLang="en-US" sz="1000" u="none" strike="noStrike" dirty="0">
                          <a:effectLst/>
                          <a:latin typeface="メイリオ" panose="020B0604030504040204" pitchFamily="50" charset="-128"/>
                          <a:ea typeface="メイリオ" panose="020B0604030504040204" pitchFamily="50" charset="-128"/>
                        </a:rPr>
                        <a:t>により当社の基幹システムの設定が書き換わる障害が発生した</a:t>
                      </a:r>
                      <a:r>
                        <a:rPr lang="ja-JP" altLang="en-US" sz="1000" u="none" strike="noStrike" dirty="0" smtClean="0">
                          <a:effectLst/>
                          <a:latin typeface="メイリオ" panose="020B0604030504040204" pitchFamily="50" charset="-128"/>
                          <a:ea typeface="メイリオ" panose="020B0604030504040204" pitchFamily="50" charset="-128"/>
                        </a:rPr>
                        <a:t>。システムベンダ</a:t>
                      </a:r>
                      <a:r>
                        <a:rPr lang="ja-JP" altLang="en-US" sz="1000" u="none" strike="noStrike" dirty="0">
                          <a:effectLst/>
                          <a:latin typeface="メイリオ" panose="020B0604030504040204" pitchFamily="50" charset="-128"/>
                          <a:ea typeface="メイリオ" panose="020B0604030504040204" pitchFamily="50" charset="-128"/>
                        </a:rPr>
                        <a:t>の協力を得て障害の調査を行い、復旧するまでの </a:t>
                      </a:r>
                      <a:r>
                        <a:rPr lang="en-US" altLang="ja-JP" sz="1000" b="1" u="none" strike="noStrike" dirty="0">
                          <a:solidFill>
                            <a:schemeClr val="tx2"/>
                          </a:solidFill>
                          <a:effectLst/>
                          <a:latin typeface="メイリオ" panose="020B0604030504040204" pitchFamily="50" charset="-128"/>
                          <a:ea typeface="メイリオ" panose="020B0604030504040204" pitchFamily="50" charset="-128"/>
                        </a:rPr>
                        <a:t>1 </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週間ほど、基幹システムの一部が使用できなく</a:t>
                      </a:r>
                      <a:r>
                        <a:rPr lang="ja-JP" altLang="en-US" sz="1000" b="1" u="none" strike="noStrike" dirty="0" smtClean="0">
                          <a:solidFill>
                            <a:schemeClr val="tx2"/>
                          </a:solidFill>
                          <a:effectLst/>
                          <a:latin typeface="メイリオ" panose="020B0604030504040204" pitchFamily="50" charset="-128"/>
                          <a:ea typeface="メイリオ" panose="020B0604030504040204" pitchFamily="50" charset="-128"/>
                        </a:rPr>
                        <a:t>なった</a:t>
                      </a:r>
                      <a:r>
                        <a:rPr lang="ja-JP" altLang="en-US" sz="1000" u="none" strike="noStrike" dirty="0">
                          <a:effectLst/>
                          <a:latin typeface="メイリオ" panose="020B0604030504040204" pitchFamily="50" charset="-128"/>
                          <a:ea typeface="メイリオ" panose="020B0604030504040204" pitchFamily="50" charset="-128"/>
                        </a:rPr>
                        <a:t>。幸い、他には被害はなかったが、セキュリティ対策の重要性を痛感した。</a:t>
                      </a:r>
                      <a:endParaRPr lang="ja-JP" altLang="en-US" sz="1000" b="0" i="0" u="none" strike="noStrike" dirty="0">
                        <a:solidFill>
                          <a:srgbClr val="000000"/>
                        </a:solidFill>
                        <a:effectLst/>
                        <a:latin typeface="メイリオ" panose="020B0604030504040204" pitchFamily="50" charset="-128"/>
                        <a:ea typeface="メイリオ" panose="020B0604030504040204" pitchFamily="50" charset="-128"/>
                      </a:endParaRPr>
                    </a:p>
                  </a:txBody>
                  <a:tcPr marL="4721" marR="4721" marT="4720" marB="0" anchor="ctr"/>
                </a:tc>
                <a:extLst>
                  <a:ext uri="{0D108BD9-81ED-4DB2-BD59-A6C34878D82A}">
                    <a16:rowId xmlns:a16="http://schemas.microsoft.com/office/drawing/2014/main" val="4172122262"/>
                  </a:ext>
                </a:extLst>
              </a:tr>
              <a:tr h="670242">
                <a:tc>
                  <a:txBody>
                    <a:bodyPr/>
                    <a:lstStyle/>
                    <a:p>
                      <a:pPr algn="ctr" fontAlgn="ctr"/>
                      <a:r>
                        <a:rPr lang="ja-JP" altLang="en-US" sz="1000" u="none" strike="noStrike" dirty="0">
                          <a:effectLst/>
                          <a:latin typeface="メイリオ" panose="020B0604030504040204" pitchFamily="50" charset="-128"/>
                          <a:ea typeface="メイリオ" panose="020B0604030504040204" pitchFamily="50" charset="-128"/>
                        </a:rPr>
                        <a:t>兵庫県</a:t>
                      </a:r>
                      <a:endParaRPr lang="ja-JP" altLang="en-US" sz="1000" b="0" i="0" u="none" strike="noStrike" dirty="0">
                        <a:solidFill>
                          <a:srgbClr val="000000"/>
                        </a:solidFill>
                        <a:effectLst/>
                        <a:latin typeface="メイリオ" panose="020B0604030504040204" pitchFamily="50" charset="-128"/>
                        <a:ea typeface="メイリオ" panose="020B0604030504040204" pitchFamily="50" charset="-128"/>
                      </a:endParaRPr>
                    </a:p>
                  </a:txBody>
                  <a:tcPr marL="4721" marR="4721" marT="4720" marB="0" anchor="ctr">
                    <a:solidFill>
                      <a:schemeClr val="tx2">
                        <a:lumMod val="20000"/>
                        <a:lumOff val="80000"/>
                      </a:schemeClr>
                    </a:solidFill>
                  </a:tcPr>
                </a:tc>
                <a:tc>
                  <a:txBody>
                    <a:bodyPr/>
                    <a:lstStyle/>
                    <a:p>
                      <a:pPr algn="ctr" fontAlgn="ctr"/>
                      <a:r>
                        <a:rPr lang="ja-JP" altLang="en-US" sz="1000" b="0" i="0" u="none" strike="noStrike" dirty="0" smtClean="0">
                          <a:solidFill>
                            <a:schemeClr val="tx1"/>
                          </a:solidFill>
                          <a:effectLst/>
                          <a:latin typeface="メイリオ" panose="020B0604030504040204" pitchFamily="50" charset="-128"/>
                          <a:ea typeface="メイリオ" panose="020B0604030504040204" pitchFamily="50" charset="-128"/>
                        </a:rPr>
                        <a:t>ゴム製品、加速度</a:t>
                      </a:r>
                      <a:endParaRPr lang="en-US" altLang="ja-JP" sz="1000" b="0" i="0" u="none" strike="noStrike" dirty="0" smtClean="0">
                        <a:solidFill>
                          <a:schemeClr val="tx1"/>
                        </a:solidFill>
                        <a:effectLst/>
                        <a:latin typeface="メイリオ" panose="020B0604030504040204" pitchFamily="50" charset="-128"/>
                        <a:ea typeface="メイリオ" panose="020B0604030504040204" pitchFamily="50" charset="-128"/>
                      </a:endParaRPr>
                    </a:p>
                    <a:p>
                      <a:pPr algn="ctr" fontAlgn="ctr"/>
                      <a:r>
                        <a:rPr lang="ja-JP" altLang="en-US" sz="1000" b="0" i="0" u="none" strike="noStrike" dirty="0" smtClean="0">
                          <a:solidFill>
                            <a:schemeClr val="tx1"/>
                          </a:solidFill>
                          <a:effectLst/>
                          <a:latin typeface="メイリオ" panose="020B0604030504040204" pitchFamily="50" charset="-128"/>
                          <a:ea typeface="メイリオ" panose="020B0604030504040204" pitchFamily="50" charset="-128"/>
                        </a:rPr>
                        <a:t>センサ等の製造・販売</a:t>
                      </a:r>
                      <a:endParaRPr lang="ja-JP" altLang="en-US" sz="1000" b="0" i="0" u="none" strike="noStrike" dirty="0">
                        <a:solidFill>
                          <a:schemeClr val="tx1"/>
                        </a:solidFill>
                        <a:effectLst/>
                        <a:latin typeface="メイリオ" panose="020B0604030504040204" pitchFamily="50" charset="-128"/>
                        <a:ea typeface="メイリオ" panose="020B0604030504040204" pitchFamily="50" charset="-128"/>
                      </a:endParaRPr>
                    </a:p>
                  </a:txBody>
                  <a:tcPr marL="4721" marR="4721" marT="4720" marB="0" anchor="ctr">
                    <a:solidFill>
                      <a:schemeClr val="tx2">
                        <a:lumMod val="20000"/>
                        <a:lumOff val="80000"/>
                      </a:schemeClr>
                    </a:solidFill>
                  </a:tcPr>
                </a:tc>
                <a:tc>
                  <a:txBody>
                    <a:bodyPr/>
                    <a:lstStyle/>
                    <a:p>
                      <a:pPr algn="l" fontAlgn="ctr"/>
                      <a:r>
                        <a:rPr lang="ja-JP" altLang="en-US" sz="1000" u="none" strike="noStrike" dirty="0">
                          <a:effectLst/>
                          <a:latin typeface="メイリオ" panose="020B0604030504040204" pitchFamily="50" charset="-128"/>
                          <a:ea typeface="メイリオ" panose="020B0604030504040204" pitchFamily="50" charset="-128"/>
                        </a:rPr>
                        <a:t>総務系</a:t>
                      </a:r>
                      <a:r>
                        <a:rPr lang="ja-JP" altLang="en-US" sz="1000" u="none" strike="noStrike" dirty="0" smtClean="0">
                          <a:effectLst/>
                          <a:latin typeface="メイリオ" panose="020B0604030504040204" pitchFamily="50" charset="-128"/>
                          <a:ea typeface="メイリオ" panose="020B0604030504040204" pitchFamily="50" charset="-128"/>
                        </a:rPr>
                        <a:t>パソコン</a:t>
                      </a:r>
                      <a:r>
                        <a:rPr lang="en-US" altLang="ja-JP" sz="1000" u="none" strike="noStrike" dirty="0" smtClean="0">
                          <a:effectLst/>
                          <a:latin typeface="メイリオ" panose="020B0604030504040204" pitchFamily="50" charset="-128"/>
                          <a:ea typeface="メイリオ" panose="020B0604030504040204" pitchFamily="50" charset="-128"/>
                        </a:rPr>
                        <a:t>2</a:t>
                      </a:r>
                      <a:r>
                        <a:rPr lang="ja-JP" altLang="en-US" sz="1000" u="none" strike="noStrike" dirty="0" smtClean="0">
                          <a:effectLst/>
                          <a:latin typeface="メイリオ" panose="020B0604030504040204" pitchFamily="50" charset="-128"/>
                          <a:ea typeface="メイリオ" panose="020B0604030504040204" pitchFamily="50" charset="-128"/>
                        </a:rPr>
                        <a:t>台</a:t>
                      </a:r>
                      <a:r>
                        <a:rPr lang="ja-JP" altLang="en-US" sz="1000" u="none" strike="noStrike" dirty="0">
                          <a:effectLst/>
                          <a:latin typeface="メイリオ" panose="020B0604030504040204" pitchFamily="50" charset="-128"/>
                          <a:ea typeface="メイリオ" panose="020B0604030504040204" pitchFamily="50" charset="-128"/>
                        </a:rPr>
                        <a:t>が「</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ランサムウェア</a:t>
                      </a:r>
                      <a:r>
                        <a:rPr lang="ja-JP" altLang="en-US" sz="1000" u="none" strike="noStrike" dirty="0">
                          <a:effectLst/>
                          <a:latin typeface="メイリオ" panose="020B0604030504040204" pitchFamily="50" charset="-128"/>
                          <a:ea typeface="メイリオ" panose="020B0604030504040204" pitchFamily="50" charset="-128"/>
                        </a:rPr>
                        <a:t>」に感染し、すべてのデータが暗号化されて</a:t>
                      </a:r>
                      <a:r>
                        <a:rPr lang="ja-JP" altLang="en-US" sz="1000" u="none" strike="noStrike" dirty="0" smtClean="0">
                          <a:effectLst/>
                          <a:latin typeface="メイリオ" panose="020B0604030504040204" pitchFamily="50" charset="-128"/>
                          <a:ea typeface="メイリオ" panose="020B0604030504040204" pitchFamily="50" charset="-128"/>
                        </a:rPr>
                        <a:t>元に</a:t>
                      </a:r>
                      <a:r>
                        <a:rPr lang="ja-JP" altLang="en-US" sz="1000" u="none" strike="noStrike" dirty="0">
                          <a:effectLst/>
                          <a:latin typeface="メイリオ" panose="020B0604030504040204" pitchFamily="50" charset="-128"/>
                          <a:ea typeface="メイリオ" panose="020B0604030504040204" pitchFamily="50" charset="-128"/>
                        </a:rPr>
                        <a:t>戻すことができなかった。当社は差分バックアップを行っていたため、データ滅失は一部で済んだが、再作成に時間が</a:t>
                      </a:r>
                      <a:r>
                        <a:rPr lang="ja-JP" altLang="en-US" sz="1000" u="none" strike="noStrike" dirty="0" smtClean="0">
                          <a:effectLst/>
                          <a:latin typeface="メイリオ" panose="020B0604030504040204" pitchFamily="50" charset="-128"/>
                          <a:ea typeface="メイリオ" panose="020B0604030504040204" pitchFamily="50" charset="-128"/>
                        </a:rPr>
                        <a:t>とられ</a:t>
                      </a:r>
                      <a:r>
                        <a:rPr lang="ja-JP" altLang="en-US" sz="1000" u="none" strike="noStrike" dirty="0">
                          <a:effectLst/>
                          <a:latin typeface="メイリオ" panose="020B0604030504040204" pitchFamily="50" charset="-128"/>
                          <a:ea typeface="メイリオ" panose="020B0604030504040204" pitchFamily="50" charset="-128"/>
                        </a:rPr>
                        <a:t>、その間、社内の支援業務が遅延しないよう</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残業等で対応</a:t>
                      </a:r>
                      <a:r>
                        <a:rPr lang="ja-JP" altLang="en-US" sz="1000" u="none" strike="noStrike" dirty="0">
                          <a:effectLst/>
                          <a:latin typeface="メイリオ" panose="020B0604030504040204" pitchFamily="50" charset="-128"/>
                          <a:ea typeface="メイリオ" panose="020B0604030504040204" pitchFamily="50" charset="-128"/>
                        </a:rPr>
                        <a:t>せざるを得なかった。</a:t>
                      </a:r>
                      <a:endParaRPr lang="ja-JP" altLang="en-US" sz="1000" b="0" i="0" u="none" strike="noStrike" dirty="0">
                        <a:solidFill>
                          <a:srgbClr val="000000"/>
                        </a:solidFill>
                        <a:effectLst/>
                        <a:latin typeface="メイリオ" panose="020B0604030504040204" pitchFamily="50" charset="-128"/>
                        <a:ea typeface="メイリオ" panose="020B0604030504040204" pitchFamily="50" charset="-128"/>
                      </a:endParaRPr>
                    </a:p>
                  </a:txBody>
                  <a:tcPr marL="4721" marR="4721" marT="4720" marB="0" anchor="ctr">
                    <a:solidFill>
                      <a:schemeClr val="tx2">
                        <a:lumMod val="20000"/>
                        <a:lumOff val="80000"/>
                      </a:schemeClr>
                    </a:solidFill>
                  </a:tcPr>
                </a:tc>
                <a:extLst>
                  <a:ext uri="{0D108BD9-81ED-4DB2-BD59-A6C34878D82A}">
                    <a16:rowId xmlns:a16="http://schemas.microsoft.com/office/drawing/2014/main" val="2533859530"/>
                  </a:ext>
                </a:extLst>
              </a:tr>
              <a:tr h="670242">
                <a:tc>
                  <a:txBody>
                    <a:bodyPr/>
                    <a:lstStyle/>
                    <a:p>
                      <a:pPr algn="ctr" fontAlgn="ctr"/>
                      <a:r>
                        <a:rPr lang="ja-JP" altLang="en-US" sz="1000" u="none" strike="noStrike" dirty="0">
                          <a:effectLst/>
                          <a:latin typeface="メイリオ" panose="020B0604030504040204" pitchFamily="50" charset="-128"/>
                          <a:ea typeface="メイリオ" panose="020B0604030504040204" pitchFamily="50" charset="-128"/>
                        </a:rPr>
                        <a:t>福島県</a:t>
                      </a:r>
                      <a:endParaRPr lang="ja-JP" altLang="en-US" sz="1000" b="0" i="0" u="none" strike="noStrike" dirty="0">
                        <a:solidFill>
                          <a:srgbClr val="000000"/>
                        </a:solidFill>
                        <a:effectLst/>
                        <a:latin typeface="メイリオ" panose="020B0604030504040204" pitchFamily="50" charset="-128"/>
                        <a:ea typeface="メイリオ" panose="020B0604030504040204" pitchFamily="50" charset="-128"/>
                      </a:endParaRPr>
                    </a:p>
                  </a:txBody>
                  <a:tcPr marL="4721" marR="4721" marT="4720" marB="0" anchor="ctr"/>
                </a:tc>
                <a:tc>
                  <a:txBody>
                    <a:bodyPr/>
                    <a:lstStyle/>
                    <a:p>
                      <a:pPr algn="ctr" fontAlgn="ctr"/>
                      <a:r>
                        <a:rPr lang="ja-JP" altLang="en-US" sz="1000" b="0" i="0" u="none" strike="noStrike" dirty="0" smtClean="0">
                          <a:solidFill>
                            <a:schemeClr val="tx1"/>
                          </a:solidFill>
                          <a:effectLst/>
                          <a:latin typeface="メイリオ" panose="020B0604030504040204" pitchFamily="50" charset="-128"/>
                          <a:ea typeface="メイリオ" panose="020B0604030504040204" pitchFamily="50" charset="-128"/>
                        </a:rPr>
                        <a:t>和洋菓子店</a:t>
                      </a:r>
                      <a:endParaRPr lang="ja-JP" altLang="en-US" sz="1000" b="0" i="0" u="none" strike="noStrike" dirty="0">
                        <a:solidFill>
                          <a:schemeClr val="tx1"/>
                        </a:solidFill>
                        <a:effectLst/>
                        <a:latin typeface="メイリオ" panose="020B0604030504040204" pitchFamily="50" charset="-128"/>
                        <a:ea typeface="メイリオ" panose="020B0604030504040204" pitchFamily="50" charset="-128"/>
                      </a:endParaRPr>
                    </a:p>
                  </a:txBody>
                  <a:tcPr marL="4721" marR="4721" marT="4720" marB="0" anchor="ctr"/>
                </a:tc>
                <a:tc>
                  <a:txBody>
                    <a:bodyPr/>
                    <a:lstStyle/>
                    <a:p>
                      <a:pPr algn="l" fontAlgn="ctr"/>
                      <a:r>
                        <a:rPr lang="ja-JP" altLang="en-US" sz="1000" u="none" strike="noStrike" dirty="0">
                          <a:effectLst/>
                          <a:latin typeface="メイリオ" panose="020B0604030504040204" pitchFamily="50" charset="-128"/>
                          <a:ea typeface="メイリオ" panose="020B0604030504040204" pitchFamily="50" charset="-128"/>
                        </a:rPr>
                        <a:t>普段使用している</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パソコン画面が突然動かなくなる</a:t>
                      </a:r>
                      <a:r>
                        <a:rPr lang="ja-JP" altLang="en-US" sz="1000" u="none" strike="noStrike" dirty="0">
                          <a:effectLst/>
                          <a:latin typeface="メイリオ" panose="020B0604030504040204" pitchFamily="50" charset="-128"/>
                          <a:ea typeface="メイリオ" panose="020B0604030504040204" pitchFamily="50" charset="-128"/>
                        </a:rPr>
                        <a:t>など、これまでに経験したことのない妙な動作をするようになった。ウイルス対策ソフトを入れているのでウイルスに感染したなどとは思っていなかったが、日頃からパソコン</a:t>
                      </a:r>
                      <a:r>
                        <a:rPr lang="ja-JP" altLang="en-US" sz="1000" u="none" strike="noStrike" dirty="0" smtClean="0">
                          <a:effectLst/>
                          <a:latin typeface="メイリオ" panose="020B0604030504040204" pitchFamily="50" charset="-128"/>
                          <a:ea typeface="メイリオ" panose="020B0604030504040204" pitchFamily="50" charset="-128"/>
                        </a:rPr>
                        <a:t>や</a:t>
                      </a:r>
                      <a:r>
                        <a:rPr lang="en-US" altLang="ja-JP" sz="1000" u="none" strike="noStrike" dirty="0" smtClean="0">
                          <a:effectLst/>
                          <a:latin typeface="メイリオ" panose="020B0604030504040204" pitchFamily="50" charset="-128"/>
                          <a:ea typeface="メイリオ" panose="020B0604030504040204" pitchFamily="50" charset="-128"/>
                        </a:rPr>
                        <a:t>FAX</a:t>
                      </a:r>
                      <a:r>
                        <a:rPr lang="ja-JP" altLang="en-US" sz="1000" u="none" strike="noStrike" dirty="0" smtClean="0">
                          <a:effectLst/>
                          <a:latin typeface="メイリオ" panose="020B0604030504040204" pitchFamily="50" charset="-128"/>
                          <a:ea typeface="メイリオ" panose="020B0604030504040204" pitchFamily="50" charset="-128"/>
                        </a:rPr>
                        <a:t>等</a:t>
                      </a:r>
                      <a:r>
                        <a:rPr lang="ja-JP" altLang="en-US" sz="1000" u="none" strike="noStrike" dirty="0">
                          <a:effectLst/>
                          <a:latin typeface="メイリオ" panose="020B0604030504040204" pitchFamily="50" charset="-128"/>
                          <a:ea typeface="メイリオ" panose="020B0604030504040204" pitchFamily="50" charset="-128"/>
                        </a:rPr>
                        <a:t>の管理を依頼している地元のシステム会社にメンテナンスを依頼し確認をしてもらったところ、</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ウイルスに感染</a:t>
                      </a:r>
                      <a:r>
                        <a:rPr lang="ja-JP" altLang="en-US" sz="1000" u="none" strike="noStrike" dirty="0">
                          <a:effectLst/>
                          <a:latin typeface="メイリオ" panose="020B0604030504040204" pitchFamily="50" charset="-128"/>
                          <a:ea typeface="メイリオ" panose="020B0604030504040204" pitchFamily="50" charset="-128"/>
                        </a:rPr>
                        <a:t>していることがわかった。</a:t>
                      </a:r>
                      <a:endParaRPr lang="ja-JP" altLang="en-US" sz="1000" b="0" i="0" u="none" strike="noStrike" dirty="0">
                        <a:solidFill>
                          <a:srgbClr val="000000"/>
                        </a:solidFill>
                        <a:effectLst/>
                        <a:latin typeface="メイリオ" panose="020B0604030504040204" pitchFamily="50" charset="-128"/>
                        <a:ea typeface="メイリオ" panose="020B0604030504040204" pitchFamily="50" charset="-128"/>
                      </a:endParaRPr>
                    </a:p>
                  </a:txBody>
                  <a:tcPr marL="4721" marR="4721" marT="4720" marB="0" anchor="ctr"/>
                </a:tc>
                <a:extLst>
                  <a:ext uri="{0D108BD9-81ED-4DB2-BD59-A6C34878D82A}">
                    <a16:rowId xmlns:a16="http://schemas.microsoft.com/office/drawing/2014/main" val="267826932"/>
                  </a:ext>
                </a:extLst>
              </a:tr>
              <a:tr h="670242">
                <a:tc>
                  <a:txBody>
                    <a:bodyPr/>
                    <a:lstStyle/>
                    <a:p>
                      <a:pPr algn="ctr" fontAlgn="ctr"/>
                      <a:r>
                        <a:rPr lang="ja-JP" altLang="en-US" sz="1000" u="none" strike="noStrike" dirty="0">
                          <a:effectLst/>
                          <a:latin typeface="メイリオ" panose="020B0604030504040204" pitchFamily="50" charset="-128"/>
                          <a:ea typeface="メイリオ" panose="020B0604030504040204" pitchFamily="50" charset="-128"/>
                        </a:rPr>
                        <a:t>京都府</a:t>
                      </a:r>
                      <a:endParaRPr lang="ja-JP" altLang="en-US" sz="1000" b="0" i="0" u="none" strike="noStrike" dirty="0">
                        <a:solidFill>
                          <a:srgbClr val="000000"/>
                        </a:solidFill>
                        <a:effectLst/>
                        <a:latin typeface="メイリオ" panose="020B0604030504040204" pitchFamily="50" charset="-128"/>
                        <a:ea typeface="メイリオ" panose="020B0604030504040204" pitchFamily="50" charset="-128"/>
                      </a:endParaRPr>
                    </a:p>
                  </a:txBody>
                  <a:tcPr marL="4721" marR="4721" marT="4720" marB="0" anchor="ctr">
                    <a:solidFill>
                      <a:schemeClr val="tx2">
                        <a:lumMod val="20000"/>
                        <a:lumOff val="80000"/>
                      </a:schemeClr>
                    </a:solidFill>
                  </a:tcPr>
                </a:tc>
                <a:tc>
                  <a:txBody>
                    <a:bodyPr/>
                    <a:lstStyle/>
                    <a:p>
                      <a:pPr algn="ctr" fontAlgn="ctr"/>
                      <a:r>
                        <a:rPr lang="ja-JP" altLang="en-US" sz="1000" b="0" i="0" u="none" strike="noStrike" dirty="0" smtClean="0">
                          <a:solidFill>
                            <a:schemeClr val="tx1"/>
                          </a:solidFill>
                          <a:effectLst/>
                          <a:latin typeface="メイリオ" panose="020B0604030504040204" pitchFamily="50" charset="-128"/>
                          <a:ea typeface="メイリオ" panose="020B0604030504040204" pitchFamily="50" charset="-128"/>
                        </a:rPr>
                        <a:t>ショッピングセンターの運営管理</a:t>
                      </a:r>
                      <a:endParaRPr lang="ja-JP" altLang="en-US" sz="1000" b="0" i="0" u="none" strike="noStrike" dirty="0">
                        <a:solidFill>
                          <a:schemeClr val="tx1"/>
                        </a:solidFill>
                        <a:effectLst/>
                        <a:latin typeface="メイリオ" panose="020B0604030504040204" pitchFamily="50" charset="-128"/>
                        <a:ea typeface="メイリオ" panose="020B0604030504040204" pitchFamily="50" charset="-128"/>
                      </a:endParaRPr>
                    </a:p>
                  </a:txBody>
                  <a:tcPr marL="4721" marR="4721" marT="4720" marB="0" anchor="ctr">
                    <a:solidFill>
                      <a:schemeClr val="tx2">
                        <a:lumMod val="20000"/>
                        <a:lumOff val="80000"/>
                      </a:schemeClr>
                    </a:solidFill>
                  </a:tcPr>
                </a:tc>
                <a:tc>
                  <a:txBody>
                    <a:bodyPr/>
                    <a:lstStyle/>
                    <a:p>
                      <a:pPr algn="l" fontAlgn="ctr"/>
                      <a:r>
                        <a:rPr lang="ja-JP" altLang="en-US" sz="1000" u="none" strike="noStrike" dirty="0">
                          <a:effectLst/>
                          <a:latin typeface="メイリオ" panose="020B0604030504040204" pitchFamily="50" charset="-128"/>
                          <a:ea typeface="メイリオ" panose="020B0604030504040204" pitchFamily="50" charset="-128"/>
                        </a:rPr>
                        <a:t>役員が宛先不明のメールの添付ファイルを不用意に開封し、</a:t>
                      </a:r>
                      <a:r>
                        <a:rPr lang="en-US" altLang="ja-JP" sz="1000" u="none" strike="noStrike" dirty="0">
                          <a:effectLst/>
                          <a:latin typeface="メイリオ" panose="020B0604030504040204" pitchFamily="50" charset="-128"/>
                          <a:ea typeface="メイリオ" panose="020B0604030504040204" pitchFamily="50" charset="-128"/>
                        </a:rPr>
                        <a:t>1 </a:t>
                      </a:r>
                      <a:r>
                        <a:rPr lang="ja-JP" altLang="en-US" sz="1000" u="none" strike="noStrike" dirty="0">
                          <a:effectLst/>
                          <a:latin typeface="メイリオ" panose="020B0604030504040204" pitchFamily="50" charset="-128"/>
                          <a:ea typeface="メイリオ" panose="020B0604030504040204" pitchFamily="50" charset="-128"/>
                        </a:rPr>
                        <a:t>台の</a:t>
                      </a:r>
                      <a:r>
                        <a:rPr lang="ja-JP" altLang="en-US" sz="1000" u="none" strike="noStrike" dirty="0" smtClean="0">
                          <a:effectLst/>
                          <a:latin typeface="メイリオ" panose="020B0604030504040204" pitchFamily="50" charset="-128"/>
                          <a:ea typeface="メイリオ" panose="020B0604030504040204" pitchFamily="50" charset="-128"/>
                        </a:rPr>
                        <a:t>社内</a:t>
                      </a:r>
                      <a:r>
                        <a:rPr lang="en-US" altLang="ja-JP" sz="1000" u="none" strike="noStrike" dirty="0" smtClean="0">
                          <a:effectLst/>
                          <a:latin typeface="メイリオ" panose="020B0604030504040204" pitchFamily="50" charset="-128"/>
                          <a:ea typeface="メイリオ" panose="020B0604030504040204" pitchFamily="50" charset="-128"/>
                        </a:rPr>
                        <a:t>LAN</a:t>
                      </a:r>
                      <a:r>
                        <a:rPr lang="ja-JP" altLang="en-US" sz="1000" u="none" strike="noStrike" dirty="0" smtClean="0">
                          <a:effectLst/>
                          <a:latin typeface="メイリオ" panose="020B0604030504040204" pitchFamily="50" charset="-128"/>
                          <a:ea typeface="メイリオ" panose="020B0604030504040204" pitchFamily="50" charset="-128"/>
                        </a:rPr>
                        <a:t>端末</a:t>
                      </a:r>
                      <a:r>
                        <a:rPr lang="ja-JP" altLang="en-US" sz="1000" u="none" strike="noStrike" dirty="0">
                          <a:effectLst/>
                          <a:latin typeface="メイリオ" panose="020B0604030504040204" pitchFamily="50" charset="-128"/>
                          <a:ea typeface="メイリオ" panose="020B0604030504040204" pitchFamily="50" charset="-128"/>
                        </a:rPr>
                        <a:t>パソコンが「</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ランサムウェア</a:t>
                      </a:r>
                      <a:r>
                        <a:rPr lang="ja-JP" altLang="en-US" sz="1000" u="none" strike="noStrike" dirty="0">
                          <a:effectLst/>
                          <a:latin typeface="メイリオ" panose="020B0604030504040204" pitchFamily="50" charset="-128"/>
                          <a:ea typeface="メイリオ" panose="020B0604030504040204" pitchFamily="50" charset="-128"/>
                        </a:rPr>
                        <a:t>」に感染した。その結果、共有サーバ内のファイルにアクセスできなくなった。幸いにも経理サーバは、別セグメントで運用しており、経理サーバのデータは被害を免れた</a:t>
                      </a:r>
                      <a:r>
                        <a:rPr lang="ja-JP" altLang="en-US" sz="1000" u="none" strike="noStrike" dirty="0" smtClean="0">
                          <a:effectLst/>
                          <a:latin typeface="メイリオ" panose="020B0604030504040204" pitchFamily="50" charset="-128"/>
                          <a:ea typeface="メイリオ" panose="020B0604030504040204" pitchFamily="50" charset="-128"/>
                        </a:rPr>
                        <a:t>。</a:t>
                      </a:r>
                      <a:r>
                        <a:rPr lang="ja-JP" altLang="en-US" sz="1000" b="1" u="none" strike="noStrike" dirty="0" smtClean="0">
                          <a:solidFill>
                            <a:schemeClr val="tx2"/>
                          </a:solidFill>
                          <a:effectLst/>
                          <a:latin typeface="メイリオ" panose="020B0604030504040204" pitchFamily="50" charset="-128"/>
                          <a:ea typeface="メイリオ" panose="020B0604030504040204" pitchFamily="50" charset="-128"/>
                        </a:rPr>
                        <a:t>共有</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サーバの再稼働には </a:t>
                      </a:r>
                      <a:r>
                        <a:rPr lang="en-US" altLang="ja-JP" sz="1000" b="1" u="none" strike="noStrike" dirty="0">
                          <a:solidFill>
                            <a:schemeClr val="tx2"/>
                          </a:solidFill>
                          <a:effectLst/>
                          <a:latin typeface="メイリオ" panose="020B0604030504040204" pitchFamily="50" charset="-128"/>
                          <a:ea typeface="メイリオ" panose="020B0604030504040204" pitchFamily="50" charset="-128"/>
                        </a:rPr>
                        <a:t>1 </a:t>
                      </a:r>
                      <a:r>
                        <a:rPr lang="ja-JP" altLang="en-US" sz="1000" b="1" u="none" strike="noStrike" dirty="0">
                          <a:solidFill>
                            <a:schemeClr val="tx2"/>
                          </a:solidFill>
                          <a:effectLst/>
                          <a:latin typeface="メイリオ" panose="020B0604030504040204" pitchFamily="50" charset="-128"/>
                          <a:ea typeface="メイリオ" panose="020B0604030504040204" pitchFamily="50" charset="-128"/>
                        </a:rPr>
                        <a:t>週間以上の時間を要した</a:t>
                      </a:r>
                      <a:r>
                        <a:rPr lang="ja-JP" altLang="en-US" sz="1000" u="none" strike="noStrike" dirty="0">
                          <a:effectLst/>
                          <a:latin typeface="メイリオ" panose="020B0604030504040204" pitchFamily="50" charset="-128"/>
                          <a:ea typeface="メイリオ" panose="020B0604030504040204" pitchFamily="50" charset="-128"/>
                        </a:rPr>
                        <a:t>。</a:t>
                      </a:r>
                      <a:endParaRPr lang="ja-JP" altLang="en-US" sz="1000" b="0" i="0" u="none" strike="noStrike" dirty="0">
                        <a:solidFill>
                          <a:srgbClr val="000000"/>
                        </a:solidFill>
                        <a:effectLst/>
                        <a:latin typeface="メイリオ" panose="020B0604030504040204" pitchFamily="50" charset="-128"/>
                        <a:ea typeface="メイリオ" panose="020B0604030504040204" pitchFamily="50" charset="-128"/>
                      </a:endParaRPr>
                    </a:p>
                  </a:txBody>
                  <a:tcPr marL="4721" marR="4721" marT="4720" marB="0" anchor="ctr">
                    <a:solidFill>
                      <a:schemeClr val="tx2">
                        <a:lumMod val="20000"/>
                        <a:lumOff val="80000"/>
                      </a:schemeClr>
                    </a:solidFill>
                  </a:tcPr>
                </a:tc>
                <a:extLst>
                  <a:ext uri="{0D108BD9-81ED-4DB2-BD59-A6C34878D82A}">
                    <a16:rowId xmlns:a16="http://schemas.microsoft.com/office/drawing/2014/main" val="144247165"/>
                  </a:ext>
                </a:extLst>
              </a:tr>
            </a:tbl>
          </a:graphicData>
        </a:graphic>
      </p:graphicFrame>
      <p:sp>
        <p:nvSpPr>
          <p:cNvPr id="70685" name="コンテンツ プレースホルダー 2"/>
          <p:cNvSpPr txBox="1">
            <a:spLocks/>
          </p:cNvSpPr>
          <p:nvPr/>
        </p:nvSpPr>
        <p:spPr bwMode="auto">
          <a:xfrm>
            <a:off x="3592513" y="4322763"/>
            <a:ext cx="5551487" cy="564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ED1C24"/>
              </a:buClr>
              <a:buFont typeface="Arial" panose="020B0604020202020204" pitchFamily="34" charset="0"/>
              <a:buChar char="•"/>
              <a:defRPr kumimoji="1" sz="3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vl2pPr marL="742950" indent="-285750">
              <a:spcBef>
                <a:spcPct val="20000"/>
              </a:spcBef>
              <a:buClr>
                <a:srgbClr val="ED1C24"/>
              </a:buClr>
              <a:buFont typeface="Arial" panose="020B0604020202020204" pitchFamily="34" charset="0"/>
              <a:buChar char="–"/>
              <a:defRPr kumimoji="1" sz="28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spcBef>
                <a:spcPct val="20000"/>
              </a:spcBef>
              <a:buClr>
                <a:srgbClr val="ED1C24"/>
              </a:buClr>
              <a:buFont typeface="Arial" panose="020B0604020202020204" pitchFamily="34" charset="0"/>
              <a:buChar char="•"/>
              <a:defRPr kumimoji="1" sz="24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spcBef>
                <a:spcPct val="20000"/>
              </a:spcBef>
              <a:buClr>
                <a:srgbClr val="ED1C24"/>
              </a:buClr>
              <a:buFont typeface="Arial" panose="020B0604020202020204" pitchFamily="34" charset="0"/>
              <a:buChar char="–"/>
              <a:defRPr kumimoji="1" sz="20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spcBef>
                <a:spcPct val="20000"/>
              </a:spcBef>
              <a:buClr>
                <a:srgbClr val="ED1C24"/>
              </a:buClr>
              <a:buFont typeface="Arial" panose="020B0604020202020204" pitchFamily="34" charset="0"/>
              <a:buChar char="»"/>
              <a:defRPr kumimoji="1">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defTabSz="457200" fontAlgn="base">
              <a:spcBef>
                <a:spcPct val="20000"/>
              </a:spcBef>
              <a:spcAft>
                <a:spcPct val="0"/>
              </a:spcAft>
              <a:buClr>
                <a:srgbClr val="ED1C24"/>
              </a:buClr>
              <a:buFont typeface="Arial" panose="020B0604020202020204" pitchFamily="34" charset="0"/>
              <a:buChar char="»"/>
              <a:defRPr kumimoji="1">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6pPr>
            <a:lvl7pPr marL="2971800" indent="-228600" defTabSz="457200" fontAlgn="base">
              <a:spcBef>
                <a:spcPct val="20000"/>
              </a:spcBef>
              <a:spcAft>
                <a:spcPct val="0"/>
              </a:spcAft>
              <a:buClr>
                <a:srgbClr val="ED1C24"/>
              </a:buClr>
              <a:buFont typeface="Arial" panose="020B0604020202020204" pitchFamily="34" charset="0"/>
              <a:buChar char="»"/>
              <a:defRPr kumimoji="1">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7pPr>
            <a:lvl8pPr marL="3429000" indent="-228600" defTabSz="457200" fontAlgn="base">
              <a:spcBef>
                <a:spcPct val="20000"/>
              </a:spcBef>
              <a:spcAft>
                <a:spcPct val="0"/>
              </a:spcAft>
              <a:buClr>
                <a:srgbClr val="ED1C24"/>
              </a:buClr>
              <a:buFont typeface="Arial" panose="020B0604020202020204" pitchFamily="34" charset="0"/>
              <a:buChar char="»"/>
              <a:defRPr kumimoji="1">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8pPr>
            <a:lvl9pPr marL="3886200" indent="-228600" defTabSz="457200" fontAlgn="base">
              <a:spcBef>
                <a:spcPct val="20000"/>
              </a:spcBef>
              <a:spcAft>
                <a:spcPct val="0"/>
              </a:spcAft>
              <a:buClr>
                <a:srgbClr val="ED1C24"/>
              </a:buClr>
              <a:buFont typeface="Arial" panose="020B0604020202020204" pitchFamily="34" charset="0"/>
              <a:buChar char="»"/>
              <a:defRPr kumimoji="1">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9pPr>
          </a:lstStyle>
          <a:p>
            <a:pPr eaLnBrk="1" hangingPunct="1">
              <a:buClr>
                <a:srgbClr val="D71920"/>
              </a:buClr>
              <a:buFont typeface="Arial" panose="020B0604020202020204" pitchFamily="34" charset="0"/>
              <a:buNone/>
            </a:pPr>
            <a:r>
              <a:rPr lang="ja-JP" altLang="en-US" sz="800" dirty="0">
                <a:solidFill>
                  <a:srgbClr val="4D4D4F"/>
                </a:solidFill>
              </a:rPr>
              <a:t>＊出典：</a:t>
            </a:r>
            <a:r>
              <a:rPr lang="zh-TW" altLang="en-US" sz="800" dirty="0">
                <a:solidFill>
                  <a:srgbClr val="4D4D4F"/>
                </a:solidFill>
              </a:rPr>
              <a:t>独立行政法人情報処理推進機構</a:t>
            </a:r>
            <a:endParaRPr lang="en-US" altLang="zh-TW" sz="800" dirty="0">
              <a:solidFill>
                <a:srgbClr val="4D4D4F"/>
              </a:solidFill>
            </a:endParaRPr>
          </a:p>
          <a:p>
            <a:pPr eaLnBrk="1" hangingPunct="1">
              <a:buClr>
                <a:srgbClr val="D71920"/>
              </a:buClr>
              <a:buFont typeface="Arial" panose="020B0604020202020204" pitchFamily="34" charset="0"/>
              <a:buNone/>
            </a:pPr>
            <a:r>
              <a:rPr lang="ja-JP" altLang="en-US" sz="800" dirty="0">
                <a:solidFill>
                  <a:srgbClr val="4D4D4F"/>
                </a:solidFill>
              </a:rPr>
              <a:t>　「</a:t>
            </a:r>
            <a:r>
              <a:rPr lang="en-US" altLang="ja-JP" sz="800" dirty="0">
                <a:solidFill>
                  <a:srgbClr val="4D4D4F"/>
                </a:solidFill>
              </a:rPr>
              <a:t>2016</a:t>
            </a:r>
            <a:r>
              <a:rPr lang="ja-JP" altLang="en-US" sz="800" dirty="0">
                <a:solidFill>
                  <a:srgbClr val="4D4D4F"/>
                </a:solidFill>
              </a:rPr>
              <a:t>年度 中小企業における情報セキュリティ対策に関する実態調査 事例集」（</a:t>
            </a:r>
            <a:r>
              <a:rPr lang="en-US" altLang="ja-JP" sz="800" dirty="0">
                <a:solidFill>
                  <a:srgbClr val="4D4D4F"/>
                </a:solidFill>
              </a:rPr>
              <a:t>2017</a:t>
            </a:r>
            <a:r>
              <a:rPr lang="ja-JP" altLang="en-US" sz="800" dirty="0">
                <a:solidFill>
                  <a:srgbClr val="4D4D4F"/>
                </a:solidFill>
              </a:rPr>
              <a:t>年</a:t>
            </a:r>
            <a:r>
              <a:rPr lang="en-US" altLang="ja-JP" sz="800" dirty="0">
                <a:solidFill>
                  <a:srgbClr val="4D4D4F"/>
                </a:solidFill>
              </a:rPr>
              <a:t>8</a:t>
            </a:r>
            <a:r>
              <a:rPr lang="ja-JP" altLang="en-US" sz="800" dirty="0">
                <a:solidFill>
                  <a:srgbClr val="4D4D4F"/>
                </a:solidFill>
              </a:rPr>
              <a:t>月）」をもとに</a:t>
            </a:r>
            <a:r>
              <a:rPr lang="ja-JP" altLang="en-US" sz="800" dirty="0" smtClean="0">
                <a:solidFill>
                  <a:srgbClr val="4D4D4F"/>
                </a:solidFill>
              </a:rPr>
              <a:t>作成　</a:t>
            </a:r>
            <a:endParaRPr lang="en-US" altLang="ja-JP" sz="800" dirty="0" smtClean="0">
              <a:solidFill>
                <a:srgbClr val="4D4D4F"/>
              </a:solidFill>
            </a:endParaRPr>
          </a:p>
          <a:p>
            <a:pPr eaLnBrk="1" hangingPunct="1">
              <a:buClr>
                <a:srgbClr val="D71920"/>
              </a:buClr>
              <a:buNone/>
            </a:pPr>
            <a:r>
              <a:rPr lang="ja-JP" altLang="en-US" sz="800" u="sng" dirty="0" smtClean="0">
                <a:hlinkClick r:id="rId3"/>
              </a:rPr>
              <a:t>　　</a:t>
            </a:r>
            <a:r>
              <a:rPr lang="en-US" altLang="ja-JP" sz="800" dirty="0" smtClean="0">
                <a:hlinkClick r:id="rId3"/>
              </a:rPr>
              <a:t>https</a:t>
            </a:r>
            <a:r>
              <a:rPr lang="en-US" altLang="ja-JP" sz="800" dirty="0">
                <a:hlinkClick r:id="rId3"/>
              </a:rPr>
              <a:t>://www.ipa.go.jp/files/000060549.pdf</a:t>
            </a:r>
            <a:endParaRPr lang="en-US" altLang="ja-JP" sz="800" dirty="0">
              <a:solidFill>
                <a:srgbClr val="4D4D4F"/>
              </a:solidFill>
            </a:endParaRPr>
          </a:p>
        </p:txBody>
      </p:sp>
      <p:sp>
        <p:nvSpPr>
          <p:cNvPr id="5" name="直角三角形 4"/>
          <p:cNvSpPr/>
          <p:nvPr/>
        </p:nvSpPr>
        <p:spPr>
          <a:xfrm rot="10800000">
            <a:off x="8028384" y="0"/>
            <a:ext cx="1115919" cy="681540"/>
          </a:xfrm>
          <a:prstGeom prst="rtTriangle">
            <a:avLst/>
          </a:prstGeom>
          <a:solidFill>
            <a:srgbClr val="0000C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8476710" y="19448"/>
            <a:ext cx="685800" cy="685800"/>
          </a:xfrm>
          <a:prstGeom prst="rect">
            <a:avLst/>
          </a:prstGeom>
          <a:noFill/>
        </p:spPr>
        <p:txBody>
          <a:bodyPr wrap="none" lIns="0" rtlCol="0">
            <a:noAutofit/>
          </a:bodyPr>
          <a:lstStyle/>
          <a:p>
            <a:pPr algn="l"/>
            <a:r>
              <a:rPr kumimoji="1" lang="ja-JP" altLang="en-US" sz="1200" dirty="0">
                <a:solidFill>
                  <a:schemeClr val="bg1"/>
                </a:solidFill>
                <a:latin typeface="Calibri"/>
                <a:cs typeface="Calibri"/>
              </a:rPr>
              <a:t>投影のみ</a:t>
            </a:r>
          </a:p>
        </p:txBody>
      </p:sp>
    </p:spTree>
    <p:extLst>
      <p:ext uri="{BB962C8B-B14F-4D97-AF65-F5344CB8AC3E}">
        <p14:creationId xmlns:p14="http://schemas.microsoft.com/office/powerpoint/2010/main" val="23938738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9"/>
          <p:cNvPicPr>
            <a:picLocks noChangeAspect="1"/>
          </p:cNvPicPr>
          <p:nvPr/>
        </p:nvPicPr>
        <p:blipFill>
          <a:blip r:embed="rId3">
            <a:extLst>
              <a:ext uri="{28A0092B-C50C-407E-A947-70E740481C1C}">
                <a14:useLocalDpi xmlns:a14="http://schemas.microsoft.com/office/drawing/2010/main" val="0"/>
              </a:ext>
            </a:extLst>
          </a:blip>
          <a:srcRect t="-2"/>
          <a:stretch>
            <a:fillRect/>
          </a:stretch>
        </p:blipFill>
        <p:spPr bwMode="auto">
          <a:xfrm>
            <a:off x="2260252" y="2069539"/>
            <a:ext cx="3796178" cy="2530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txBox="1">
            <a:spLocks/>
          </p:cNvSpPr>
          <p:nvPr/>
        </p:nvSpPr>
        <p:spPr>
          <a:xfrm>
            <a:off x="210212" y="147097"/>
            <a:ext cx="8004175" cy="531359"/>
          </a:xfrm>
          <a:prstGeom prst="rect">
            <a:avLst/>
          </a:prstGeom>
        </p:spPr>
        <p:txBody>
          <a:bodyPr/>
          <a:lstStyle>
            <a:lvl1pPr algn="l" defTabSz="457200" rtl="0" eaLnBrk="1" fontAlgn="base" hangingPunct="1">
              <a:spcBef>
                <a:spcPct val="0"/>
              </a:spcBef>
              <a:spcAft>
                <a:spcPct val="0"/>
              </a:spcAft>
              <a:defRPr kumimoji="1" sz="3600" kern="1200">
                <a:solidFill>
                  <a:schemeClr val="tx2"/>
                </a:solidFill>
                <a:latin typeface="游ゴシック" panose="020B0400000000000000" pitchFamily="50" charset="-128"/>
                <a:ea typeface="游ゴシック" panose="020B0400000000000000" pitchFamily="50" charset="-128"/>
                <a:cs typeface="Calibri"/>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a:lstStyle>
          <a:p>
            <a:r>
              <a:rPr lang="ja-JP" altLang="en-US" sz="2400" b="1" dirty="0">
                <a:solidFill>
                  <a:srgbClr val="C00000"/>
                </a:solidFill>
                <a:latin typeface="メイリオ" panose="020B0604030504040204" pitchFamily="50" charset="-128"/>
                <a:ea typeface="メイリオ" panose="020B0604030504040204" pitchFamily="50" charset="-128"/>
              </a:rPr>
              <a:t>マルウェアに感染して実害が発生すると・・・</a:t>
            </a:r>
          </a:p>
        </p:txBody>
      </p:sp>
      <p:sp>
        <p:nvSpPr>
          <p:cNvPr id="3" name="テキスト ボックス 2"/>
          <p:cNvSpPr txBox="1"/>
          <p:nvPr/>
        </p:nvSpPr>
        <p:spPr>
          <a:xfrm>
            <a:off x="615041" y="632252"/>
            <a:ext cx="8227532" cy="1842897"/>
          </a:xfrm>
          <a:prstGeom prst="rect">
            <a:avLst/>
          </a:prstGeom>
          <a:noFill/>
        </p:spPr>
        <p:txBody>
          <a:bodyPr wrap="none" lIns="0" rtlCol="0">
            <a:noAutofit/>
          </a:bodyPr>
          <a:lstStyle/>
          <a:p>
            <a:pPr marL="457189" indent="-457189">
              <a:lnSpc>
                <a:spcPct val="150000"/>
              </a:lnSpc>
              <a:buClr>
                <a:srgbClr val="C00000"/>
              </a:buClr>
              <a:buFont typeface="Wingdings" panose="05000000000000000000" pitchFamily="2" charset="2"/>
              <a:buChar char="ü"/>
            </a:pPr>
            <a:r>
              <a:rPr lang="ja-JP" altLang="en-US" sz="2400" b="1" dirty="0">
                <a:latin typeface="メイリオ" panose="020B0604030504040204" pitchFamily="50" charset="-128"/>
                <a:ea typeface="メイリオ" panose="020B0604030504040204" pitchFamily="50" charset="-128"/>
                <a:cs typeface="Calibri"/>
              </a:rPr>
              <a:t>復旧に要する費用と工数</a:t>
            </a:r>
            <a:endParaRPr lang="en-US" altLang="ja-JP" sz="2400" b="1" dirty="0">
              <a:latin typeface="メイリオ" panose="020B0604030504040204" pitchFamily="50" charset="-128"/>
              <a:ea typeface="メイリオ" panose="020B0604030504040204" pitchFamily="50" charset="-128"/>
              <a:cs typeface="Calibri"/>
            </a:endParaRPr>
          </a:p>
          <a:p>
            <a:pPr marL="457189" indent="-457189">
              <a:lnSpc>
                <a:spcPct val="150000"/>
              </a:lnSpc>
              <a:buClr>
                <a:srgbClr val="C00000"/>
              </a:buClr>
              <a:buFont typeface="Wingdings" panose="05000000000000000000" pitchFamily="2" charset="2"/>
              <a:buChar char="ü"/>
            </a:pPr>
            <a:r>
              <a:rPr lang="ja-JP" altLang="en-US" sz="2400" b="1" dirty="0">
                <a:latin typeface="メイリオ" panose="020B0604030504040204" pitchFamily="50" charset="-128"/>
                <a:ea typeface="メイリオ" panose="020B0604030504040204" pitchFamily="50" charset="-128"/>
                <a:cs typeface="Calibri"/>
              </a:rPr>
              <a:t>業務停止期間中のビジネスインパクト</a:t>
            </a:r>
            <a:endParaRPr lang="en-US" altLang="ja-JP" sz="2400" b="1" dirty="0">
              <a:latin typeface="メイリオ" panose="020B0604030504040204" pitchFamily="50" charset="-128"/>
              <a:ea typeface="メイリオ" panose="020B0604030504040204" pitchFamily="50" charset="-128"/>
              <a:cs typeface="Calibri"/>
            </a:endParaRPr>
          </a:p>
          <a:p>
            <a:pPr marL="457189" indent="-457189">
              <a:lnSpc>
                <a:spcPct val="150000"/>
              </a:lnSpc>
              <a:buClr>
                <a:srgbClr val="C00000"/>
              </a:buClr>
              <a:buFont typeface="Wingdings" panose="05000000000000000000" pitchFamily="2" charset="2"/>
              <a:buChar char="ü"/>
            </a:pPr>
            <a:r>
              <a:rPr lang="ja-JP" altLang="en-US" sz="2400" b="1" dirty="0">
                <a:latin typeface="メイリオ" panose="020B0604030504040204" pitchFamily="50" charset="-128"/>
                <a:ea typeface="メイリオ" panose="020B0604030504040204" pitchFamily="50" charset="-128"/>
                <a:cs typeface="Calibri"/>
              </a:rPr>
              <a:t>ブランド失墜と今後の取引への影響</a:t>
            </a:r>
            <a:endParaRPr lang="en-US" altLang="ja-JP" sz="2400" b="1" dirty="0">
              <a:latin typeface="メイリオ" panose="020B0604030504040204" pitchFamily="50" charset="-128"/>
              <a:ea typeface="メイリオ" panose="020B0604030504040204" pitchFamily="50" charset="-128"/>
              <a:cs typeface="Calibri"/>
            </a:endParaRPr>
          </a:p>
        </p:txBody>
      </p:sp>
      <p:sp>
        <p:nvSpPr>
          <p:cNvPr id="5" name="テキスト ボックス 4"/>
          <p:cNvSpPr txBox="1"/>
          <p:nvPr/>
        </p:nvSpPr>
        <p:spPr>
          <a:xfrm>
            <a:off x="4652837" y="3043898"/>
            <a:ext cx="1800493" cy="738664"/>
          </a:xfrm>
          <a:prstGeom prst="rect">
            <a:avLst/>
          </a:prstGeom>
          <a:noFill/>
        </p:spPr>
        <p:txBody>
          <a:bodyPr wrap="none" rtlCol="0">
            <a:spAutoFit/>
          </a:bodyPr>
          <a:lstStyle/>
          <a:p>
            <a:pPr algn="ctr"/>
            <a:r>
              <a:rPr kumimoji="1" lang="ja-JP" altLang="en-US" sz="2100" dirty="0">
                <a:solidFill>
                  <a:srgbClr val="0000FF"/>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rPr>
              <a:t>セキュリティ</a:t>
            </a:r>
            <a:endParaRPr kumimoji="1" lang="en-US" altLang="ja-JP" sz="2100" dirty="0">
              <a:solidFill>
                <a:srgbClr val="0000FF"/>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endParaRPr>
          </a:p>
          <a:p>
            <a:pPr algn="ctr"/>
            <a:r>
              <a:rPr kumimoji="1" lang="ja-JP" altLang="en-US" sz="2100" dirty="0">
                <a:solidFill>
                  <a:srgbClr val="0000FF"/>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rPr>
              <a:t>対策コスト</a:t>
            </a:r>
          </a:p>
        </p:txBody>
      </p:sp>
      <p:sp>
        <p:nvSpPr>
          <p:cNvPr id="6" name="テキスト ボックス 5"/>
          <p:cNvSpPr txBox="1"/>
          <p:nvPr/>
        </p:nvSpPr>
        <p:spPr>
          <a:xfrm>
            <a:off x="2375949" y="3400958"/>
            <a:ext cx="1800493" cy="738664"/>
          </a:xfrm>
          <a:prstGeom prst="rect">
            <a:avLst/>
          </a:prstGeom>
          <a:noFill/>
        </p:spPr>
        <p:txBody>
          <a:bodyPr wrap="none" rtlCol="0">
            <a:spAutoFit/>
          </a:bodyPr>
          <a:lstStyle/>
          <a:p>
            <a:pPr algn="ctr"/>
            <a:r>
              <a:rPr lang="ja-JP" altLang="en-US" sz="2100" dirty="0">
                <a:solidFill>
                  <a:srgbClr val="FF0000"/>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rPr>
              <a:t>インシデント</a:t>
            </a:r>
            <a:endParaRPr lang="en-US" altLang="ja-JP" sz="2100" dirty="0">
              <a:solidFill>
                <a:srgbClr val="FF0000"/>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endParaRPr>
          </a:p>
          <a:p>
            <a:pPr algn="ctr"/>
            <a:r>
              <a:rPr lang="ja-JP" altLang="en-US" sz="2100" dirty="0">
                <a:solidFill>
                  <a:srgbClr val="FF0000"/>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rPr>
              <a:t>被害総額</a:t>
            </a:r>
            <a:endParaRPr kumimoji="1" lang="en-US" altLang="ja-JP" sz="2100" dirty="0">
              <a:solidFill>
                <a:srgbClr val="FF0000"/>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592321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正方形/長方形 12"/>
          <p:cNvSpPr/>
          <p:nvPr/>
        </p:nvSpPr>
        <p:spPr>
          <a:xfrm>
            <a:off x="1033190" y="1567354"/>
            <a:ext cx="6976998" cy="496877"/>
          </a:xfrm>
          <a:prstGeom prst="rect">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422696" y="3601783"/>
            <a:ext cx="3921308" cy="846237"/>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 name="テキスト ボックス 1"/>
          <p:cNvSpPr txBox="1"/>
          <p:nvPr/>
        </p:nvSpPr>
        <p:spPr>
          <a:xfrm>
            <a:off x="178215" y="110116"/>
            <a:ext cx="6159955" cy="461665"/>
          </a:xfrm>
          <a:prstGeom prst="rect">
            <a:avLst/>
          </a:prstGeom>
          <a:noFill/>
        </p:spPr>
        <p:txBody>
          <a:bodyPr wrap="square" rtlCol="0">
            <a:spAutoFit/>
          </a:bodyPr>
          <a:lstStyle/>
          <a:p>
            <a:r>
              <a:rPr kumimoji="1" lang="ja-JP" altLang="en-US" sz="2400" b="1" dirty="0" smtClean="0">
                <a:solidFill>
                  <a:schemeClr val="tx2"/>
                </a:solidFill>
                <a:latin typeface="メイリオ" panose="020B0604030504040204" pitchFamily="50" charset="-128"/>
                <a:ea typeface="メイリオ" panose="020B0604030504040204" pitchFamily="50" charset="-128"/>
                <a:cs typeface="Meiryo UI" panose="020B0604030504040204" pitchFamily="50" charset="-128"/>
              </a:rPr>
              <a:t>効果的な解決方法は？</a:t>
            </a:r>
            <a:endParaRPr kumimoji="1" lang="ja-JP" altLang="en-US" sz="2400" b="1" dirty="0">
              <a:solidFill>
                <a:schemeClr val="tx2"/>
              </a:solidFill>
              <a:latin typeface="メイリオ" panose="020B0604030504040204" pitchFamily="50" charset="-128"/>
              <a:ea typeface="メイリオ" panose="020B0604030504040204" pitchFamily="50" charset="-128"/>
              <a:cs typeface="Meiryo UI" panose="020B0604030504040204" pitchFamily="50" charset="-128"/>
            </a:endParaRPr>
          </a:p>
        </p:txBody>
      </p:sp>
      <p:sp>
        <p:nvSpPr>
          <p:cNvPr id="3" name="テキスト ボックス 2"/>
          <p:cNvSpPr txBox="1"/>
          <p:nvPr/>
        </p:nvSpPr>
        <p:spPr>
          <a:xfrm>
            <a:off x="4949401" y="2536968"/>
            <a:ext cx="3695840" cy="632076"/>
          </a:xfrm>
          <a:prstGeom prst="rect">
            <a:avLst/>
          </a:prstGeom>
          <a:noFill/>
        </p:spPr>
        <p:txBody>
          <a:bodyPr wrap="none" lIns="0" rtlCol="0">
            <a:noAutofit/>
          </a:bodyPr>
          <a:lstStyle/>
          <a:p>
            <a:pPr algn="ctr"/>
            <a:r>
              <a:rPr kumimoji="1" lang="ja-JP" altLang="en-US" sz="1600" b="1" dirty="0" smtClean="0">
                <a:latin typeface="メイリオ" panose="020B0604030504040204" pitchFamily="50" charset="-128"/>
                <a:ea typeface="メイリオ" panose="020B0604030504040204" pitchFamily="50" charset="-128"/>
                <a:cs typeface="Calibri"/>
              </a:rPr>
              <a:t>セキュリティのことはよく分からない</a:t>
            </a:r>
            <a:endParaRPr kumimoji="1" lang="en-US" altLang="ja-JP" sz="1600" b="1" dirty="0" smtClean="0">
              <a:latin typeface="メイリオ" panose="020B0604030504040204" pitchFamily="50" charset="-128"/>
              <a:ea typeface="メイリオ" panose="020B0604030504040204" pitchFamily="50" charset="-128"/>
              <a:cs typeface="Calibri"/>
            </a:endParaRPr>
          </a:p>
          <a:p>
            <a:pPr algn="ctr"/>
            <a:r>
              <a:rPr kumimoji="1" lang="ja-JP" altLang="en-US" sz="1600" b="1" dirty="0" smtClean="0">
                <a:latin typeface="メイリオ" panose="020B0604030504040204" pitchFamily="50" charset="-128"/>
                <a:ea typeface="メイリオ" panose="020B0604030504040204" pitchFamily="50" charset="-128"/>
                <a:cs typeface="Calibri"/>
              </a:rPr>
              <a:t>担当者がいなくて管理ができない</a:t>
            </a:r>
            <a:endParaRPr kumimoji="1" lang="en-US" altLang="ja-JP" sz="1600" b="1" dirty="0" smtClean="0">
              <a:latin typeface="メイリオ" panose="020B0604030504040204" pitchFamily="50" charset="-128"/>
              <a:ea typeface="メイリオ" panose="020B0604030504040204" pitchFamily="50" charset="-128"/>
              <a:cs typeface="Calibri"/>
            </a:endParaRPr>
          </a:p>
        </p:txBody>
      </p:sp>
      <p:sp>
        <p:nvSpPr>
          <p:cNvPr id="4" name="正方形/長方形 3"/>
          <p:cNvSpPr/>
          <p:nvPr/>
        </p:nvSpPr>
        <p:spPr>
          <a:xfrm>
            <a:off x="4903278" y="3601393"/>
            <a:ext cx="3921308" cy="846237"/>
          </a:xfrm>
          <a:prstGeom prst="rect">
            <a:avLst/>
          </a:prstGeom>
          <a:solidFill>
            <a:schemeClr val="accent6">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4927118" y="3548216"/>
            <a:ext cx="3891205" cy="969496"/>
          </a:xfrm>
          <a:prstGeom prst="rect">
            <a:avLst/>
          </a:prstGeom>
          <a:noFill/>
        </p:spPr>
        <p:txBody>
          <a:bodyPr wrap="square" rtlCol="0" anchor="ctr">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ja-JP" altLang="en-US" sz="1400" dirty="0" smtClean="0">
                <a:solidFill>
                  <a:srgbClr val="7030A0"/>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rPr>
              <a:t>導入設置から運用監視まで全てお任せ</a:t>
            </a:r>
            <a:endParaRPr lang="en-US" altLang="ja-JP" sz="1400" dirty="0" smtClean="0">
              <a:solidFill>
                <a:srgbClr val="7030A0"/>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endParaRPr>
          </a:p>
          <a:p>
            <a:pPr marL="0" marR="0" lvl="0" indent="0" algn="ctr" defTabSz="914400" rtl="0" eaLnBrk="1" fontAlgn="auto" latinLnBrk="0" hangingPunct="1">
              <a:lnSpc>
                <a:spcPct val="150000"/>
              </a:lnSpc>
              <a:spcBef>
                <a:spcPts val="0"/>
              </a:spcBef>
              <a:spcAft>
                <a:spcPts val="0"/>
              </a:spcAft>
              <a:buClrTx/>
              <a:buSzTx/>
              <a:buFontTx/>
              <a:buNone/>
              <a:tabLst/>
              <a:defRPr/>
            </a:pPr>
            <a:r>
              <a:rPr lang="ja-JP" altLang="en-US" sz="2400" b="1" dirty="0" smtClean="0">
                <a:solidFill>
                  <a:srgbClr val="7030A0"/>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rPr>
              <a:t>マネージドサービス</a:t>
            </a:r>
            <a:endParaRPr lang="en-US" altLang="ja-JP" sz="2400" b="1" noProof="0" dirty="0" smtClean="0">
              <a:solidFill>
                <a:srgbClr val="7030A0"/>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endParaRPr>
          </a:p>
        </p:txBody>
      </p:sp>
      <p:sp>
        <p:nvSpPr>
          <p:cNvPr id="7" name="テキスト ボックス 6"/>
          <p:cNvSpPr txBox="1"/>
          <p:nvPr/>
        </p:nvSpPr>
        <p:spPr>
          <a:xfrm>
            <a:off x="4353275" y="3747162"/>
            <a:ext cx="543739" cy="523220"/>
          </a:xfrm>
          <a:prstGeom prst="rect">
            <a:avLst/>
          </a:prstGeom>
          <a:noFill/>
        </p:spPr>
        <p:txBody>
          <a:bodyPr wrap="none" rtlCol="0">
            <a:spAutoFit/>
          </a:bodyPr>
          <a:lstStyle/>
          <a:p>
            <a:r>
              <a:rPr kumimoji="1" lang="ja-JP" altLang="en-US" sz="2800" b="1" dirty="0" smtClean="0">
                <a:solidFill>
                  <a:schemeClr val="tx1"/>
                </a:solidFill>
                <a:latin typeface="Calibri"/>
                <a:cs typeface="Calibri"/>
              </a:rPr>
              <a:t>＋</a:t>
            </a:r>
            <a:endParaRPr kumimoji="1" lang="ja-JP" altLang="en-US" sz="2800" b="1" dirty="0">
              <a:solidFill>
                <a:schemeClr val="tx1"/>
              </a:solidFill>
              <a:latin typeface="Calibri"/>
              <a:cs typeface="Calibri"/>
            </a:endParaRPr>
          </a:p>
        </p:txBody>
      </p:sp>
      <p:sp>
        <p:nvSpPr>
          <p:cNvPr id="8" name="テキスト ボックス 7"/>
          <p:cNvSpPr txBox="1"/>
          <p:nvPr/>
        </p:nvSpPr>
        <p:spPr>
          <a:xfrm>
            <a:off x="614256" y="3568033"/>
            <a:ext cx="3726493" cy="1072894"/>
          </a:xfrm>
          <a:prstGeom prst="rect">
            <a:avLst/>
          </a:prstGeom>
          <a:noFill/>
        </p:spPr>
        <p:txBody>
          <a:bodyPr wrap="square" lIns="0" rtlCol="0">
            <a:noAutofit/>
          </a:bodyPr>
          <a:lstStyle/>
          <a:p>
            <a:pPr lvl="0" algn="ctr" defTabSz="914400" eaLnBrk="1" fontAlgn="auto" hangingPunct="1">
              <a:lnSpc>
                <a:spcPct val="150000"/>
              </a:lnSpc>
              <a:spcBef>
                <a:spcPts val="0"/>
              </a:spcBef>
              <a:spcAft>
                <a:spcPts val="0"/>
              </a:spcAft>
              <a:defRPr/>
            </a:pPr>
            <a:r>
              <a:rPr lang="ja-JP" altLang="en-US" sz="1400" b="1" dirty="0" smtClean="0">
                <a:solidFill>
                  <a:srgbClr val="0000FF"/>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rPr>
              <a:t>サーバ不要で自動バージョンアップ</a:t>
            </a:r>
            <a:endParaRPr lang="en-US" altLang="ja-JP" sz="1400" b="1" dirty="0" smtClean="0">
              <a:solidFill>
                <a:srgbClr val="0000FF"/>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endParaRPr>
          </a:p>
          <a:p>
            <a:pPr lvl="0" algn="ctr" defTabSz="914400" eaLnBrk="1" fontAlgn="auto" hangingPunct="1">
              <a:lnSpc>
                <a:spcPct val="150000"/>
              </a:lnSpc>
              <a:spcBef>
                <a:spcPts val="0"/>
              </a:spcBef>
              <a:spcAft>
                <a:spcPts val="0"/>
              </a:spcAft>
              <a:defRPr/>
            </a:pPr>
            <a:r>
              <a:rPr lang="en-US" altLang="ja-JP" sz="2400" b="1" dirty="0" smtClean="0">
                <a:solidFill>
                  <a:srgbClr val="0000FF"/>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rPr>
              <a:t>Saa</a:t>
            </a:r>
            <a:r>
              <a:rPr lang="en-US" altLang="ja-JP" sz="2400" b="1" dirty="0">
                <a:solidFill>
                  <a:srgbClr val="0000FF"/>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rPr>
              <a:t>S</a:t>
            </a:r>
            <a:r>
              <a:rPr lang="ja-JP" altLang="en-US" sz="2400" b="1" dirty="0" smtClean="0">
                <a:solidFill>
                  <a:srgbClr val="0000FF"/>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rPr>
              <a:t>型セキュリティ</a:t>
            </a:r>
            <a:endParaRPr lang="en-US" altLang="ja-JP" sz="2400" b="1" dirty="0">
              <a:solidFill>
                <a:srgbClr val="0000FF"/>
              </a:solidFill>
              <a:effectLst>
                <a:glow rad="101600">
                  <a:srgbClr val="F57B20">
                    <a:satMod val="175000"/>
                    <a:alpha val="40000"/>
                  </a:srgbClr>
                </a:glow>
              </a:effectLst>
              <a:latin typeface="Arial" panose="020B0604020202020204" pitchFamily="34" charset="0"/>
              <a:ea typeface="メイリオ"/>
              <a:cs typeface="Arial" panose="020B0604020202020204" pitchFamily="34" charset="0"/>
            </a:endParaRPr>
          </a:p>
        </p:txBody>
      </p:sp>
      <p:sp>
        <p:nvSpPr>
          <p:cNvPr id="10" name="テキスト ボックス 9"/>
          <p:cNvSpPr txBox="1"/>
          <p:nvPr/>
        </p:nvSpPr>
        <p:spPr>
          <a:xfrm>
            <a:off x="915067" y="742878"/>
            <a:ext cx="7294893" cy="464787"/>
          </a:xfrm>
          <a:prstGeom prst="rect">
            <a:avLst/>
          </a:prstGeom>
          <a:noFill/>
          <a:effectLst>
            <a:glow rad="63500">
              <a:schemeClr val="accent3">
                <a:satMod val="175000"/>
                <a:alpha val="40000"/>
              </a:schemeClr>
            </a:glow>
          </a:effectLst>
        </p:spPr>
        <p:txBody>
          <a:bodyPr wrap="none" lIns="0" rtlCol="0">
            <a:noAutofit/>
          </a:bodyPr>
          <a:lstStyle/>
          <a:p>
            <a:pPr algn="ctr"/>
            <a:r>
              <a:rPr kumimoji="1" lang="ja-JP" altLang="en-US" sz="2800" b="1" dirty="0" smtClean="0">
                <a:solidFill>
                  <a:srgbClr val="FF0000"/>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cs typeface="Calibri"/>
              </a:rPr>
              <a:t>中小企業においてもセキュリティリスクは存在する</a:t>
            </a:r>
            <a:endParaRPr kumimoji="1" lang="ja-JP" altLang="en-US" sz="2800" b="1" dirty="0">
              <a:solidFill>
                <a:srgbClr val="FF0000"/>
              </a:solidFill>
              <a:effectLst>
                <a:glow rad="63500">
                  <a:schemeClr val="accent2">
                    <a:satMod val="175000"/>
                    <a:alpha val="40000"/>
                  </a:schemeClr>
                </a:glow>
              </a:effectLst>
              <a:latin typeface="メイリオ" panose="020B0604030504040204" pitchFamily="50" charset="-128"/>
              <a:ea typeface="メイリオ" panose="020B0604030504040204" pitchFamily="50" charset="-128"/>
              <a:cs typeface="Calibri"/>
            </a:endParaRPr>
          </a:p>
        </p:txBody>
      </p:sp>
      <p:sp>
        <p:nvSpPr>
          <p:cNvPr id="11" name="テキスト ボックス 10"/>
          <p:cNvSpPr txBox="1"/>
          <p:nvPr/>
        </p:nvSpPr>
        <p:spPr>
          <a:xfrm>
            <a:off x="593375" y="2518800"/>
            <a:ext cx="3725293" cy="620124"/>
          </a:xfrm>
          <a:prstGeom prst="rect">
            <a:avLst/>
          </a:prstGeom>
          <a:noFill/>
        </p:spPr>
        <p:txBody>
          <a:bodyPr wrap="none" lIns="0" rtlCol="0">
            <a:noAutofit/>
          </a:bodyPr>
          <a:lstStyle/>
          <a:p>
            <a:pPr algn="ctr"/>
            <a:r>
              <a:rPr kumimoji="1" lang="ja-JP" altLang="en-US" sz="1600" b="1" dirty="0" smtClean="0">
                <a:latin typeface="メイリオ" panose="020B0604030504040204" pitchFamily="50" charset="-128"/>
                <a:ea typeface="メイリオ" panose="020B0604030504040204" pitchFamily="50" charset="-128"/>
                <a:cs typeface="Calibri"/>
              </a:rPr>
              <a:t>バージョンアップ作業が大変</a:t>
            </a:r>
            <a:endParaRPr kumimoji="1" lang="en-US" altLang="ja-JP" sz="1600" b="1" dirty="0" smtClean="0">
              <a:latin typeface="メイリオ" panose="020B0604030504040204" pitchFamily="50" charset="-128"/>
              <a:ea typeface="メイリオ" panose="020B0604030504040204" pitchFamily="50" charset="-128"/>
              <a:cs typeface="Calibri"/>
            </a:endParaRPr>
          </a:p>
          <a:p>
            <a:pPr algn="ctr"/>
            <a:r>
              <a:rPr kumimoji="1" lang="ja-JP" altLang="en-US" sz="1600" b="1" dirty="0" smtClean="0">
                <a:solidFill>
                  <a:schemeClr val="tx1"/>
                </a:solidFill>
                <a:latin typeface="メイリオ" panose="020B0604030504040204" pitchFamily="50" charset="-128"/>
                <a:ea typeface="メイリオ" panose="020B0604030504040204" pitchFamily="50" charset="-128"/>
                <a:cs typeface="Calibri"/>
              </a:rPr>
              <a:t>管理サーバのメンテナンスが</a:t>
            </a:r>
            <a:r>
              <a:rPr kumimoji="1" lang="ja-JP" altLang="en-US" sz="1600" b="1" dirty="0">
                <a:latin typeface="メイリオ" panose="020B0604030504040204" pitchFamily="50" charset="-128"/>
                <a:ea typeface="メイリオ" panose="020B0604030504040204" pitchFamily="50" charset="-128"/>
                <a:cs typeface="Calibri"/>
              </a:rPr>
              <a:t>負担</a:t>
            </a:r>
            <a:endParaRPr kumimoji="1" lang="en-US" altLang="ja-JP" sz="1600" b="1" dirty="0" smtClean="0">
              <a:solidFill>
                <a:schemeClr val="tx1"/>
              </a:solidFill>
              <a:latin typeface="メイリオ" panose="020B0604030504040204" pitchFamily="50" charset="-128"/>
              <a:ea typeface="メイリオ" panose="020B0604030504040204" pitchFamily="50" charset="-128"/>
              <a:cs typeface="Calibri"/>
            </a:endParaRPr>
          </a:p>
        </p:txBody>
      </p:sp>
      <p:sp>
        <p:nvSpPr>
          <p:cNvPr id="12" name="テキスト ボックス 11"/>
          <p:cNvSpPr txBox="1"/>
          <p:nvPr/>
        </p:nvSpPr>
        <p:spPr>
          <a:xfrm>
            <a:off x="1272899" y="1617458"/>
            <a:ext cx="6624554" cy="333284"/>
          </a:xfrm>
          <a:prstGeom prst="rect">
            <a:avLst/>
          </a:prstGeom>
          <a:noFill/>
        </p:spPr>
        <p:txBody>
          <a:bodyPr wrap="none" lIns="0" rtlCol="0">
            <a:noAutofit/>
          </a:bodyPr>
          <a:lstStyle/>
          <a:p>
            <a:pPr algn="l"/>
            <a:r>
              <a:rPr kumimoji="1" lang="ja-JP" altLang="en-US" sz="2000" dirty="0" smtClean="0">
                <a:solidFill>
                  <a:schemeClr val="bg1"/>
                </a:solidFill>
                <a:latin typeface="メイリオ" panose="020B0604030504040204" pitchFamily="50" charset="-128"/>
                <a:ea typeface="メイリオ" panose="020B0604030504040204" pitchFamily="50" charset="-128"/>
                <a:cs typeface="Calibri"/>
              </a:rPr>
              <a:t>最新の検索技術の利用と多層防御による脅威対策の強化</a:t>
            </a:r>
            <a:endParaRPr kumimoji="1" lang="ja-JP" altLang="en-US" sz="2000" dirty="0">
              <a:solidFill>
                <a:schemeClr val="bg1"/>
              </a:solidFill>
              <a:latin typeface="メイリオ" panose="020B0604030504040204" pitchFamily="50" charset="-128"/>
              <a:ea typeface="メイリオ" panose="020B0604030504040204" pitchFamily="50" charset="-128"/>
              <a:cs typeface="Calibri"/>
            </a:endParaRPr>
          </a:p>
        </p:txBody>
      </p:sp>
      <p:sp>
        <p:nvSpPr>
          <p:cNvPr id="14" name="二等辺三角形 13"/>
          <p:cNvSpPr/>
          <p:nvPr/>
        </p:nvSpPr>
        <p:spPr>
          <a:xfrm rot="10800000">
            <a:off x="3636169" y="1204133"/>
            <a:ext cx="1559562" cy="278374"/>
          </a:xfrm>
          <a:prstGeom prst="triangle">
            <a:avLst/>
          </a:prstGeom>
          <a:gradFill>
            <a:gsLst>
              <a:gs pos="0">
                <a:schemeClr val="accent6">
                  <a:lumMod val="75000"/>
                </a:schemeClr>
              </a:gs>
              <a:gs pos="34000">
                <a:srgbClr val="00B050"/>
              </a:gs>
              <a:gs pos="69000">
                <a:schemeClr val="accent6">
                  <a:lumMod val="60000"/>
                  <a:lumOff val="40000"/>
                </a:schemeClr>
              </a:gs>
              <a:gs pos="96629">
                <a:schemeClr val="accent6">
                  <a:lumMod val="20000"/>
                  <a:lumOff val="80000"/>
                </a:schemeClr>
              </a:gs>
              <a:gs pos="98000">
                <a:schemeClr val="bg1"/>
              </a:gs>
              <a:gs pos="85000">
                <a:schemeClr val="accent6">
                  <a:lumMod val="20000"/>
                  <a:lumOff val="80000"/>
                </a:schemeClr>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6" name="二等辺三角形 15"/>
          <p:cNvSpPr/>
          <p:nvPr/>
        </p:nvSpPr>
        <p:spPr>
          <a:xfrm rot="10800000">
            <a:off x="1741766" y="2149077"/>
            <a:ext cx="1559562" cy="278374"/>
          </a:xfrm>
          <a:prstGeom prst="triangle">
            <a:avLst/>
          </a:prstGeom>
          <a:gradFill>
            <a:gsLst>
              <a:gs pos="0">
                <a:schemeClr val="accent6">
                  <a:lumMod val="75000"/>
                </a:schemeClr>
              </a:gs>
              <a:gs pos="34000">
                <a:srgbClr val="00B050"/>
              </a:gs>
              <a:gs pos="69000">
                <a:schemeClr val="accent6">
                  <a:lumMod val="60000"/>
                  <a:lumOff val="40000"/>
                </a:schemeClr>
              </a:gs>
              <a:gs pos="96629">
                <a:schemeClr val="accent6">
                  <a:lumMod val="20000"/>
                  <a:lumOff val="80000"/>
                </a:schemeClr>
              </a:gs>
              <a:gs pos="98000">
                <a:schemeClr val="bg1"/>
              </a:gs>
              <a:gs pos="85000">
                <a:schemeClr val="accent6">
                  <a:lumMod val="20000"/>
                  <a:lumOff val="80000"/>
                </a:schemeClr>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二等辺三角形 16"/>
          <p:cNvSpPr/>
          <p:nvPr/>
        </p:nvSpPr>
        <p:spPr>
          <a:xfrm rot="10800000">
            <a:off x="6030160" y="2171085"/>
            <a:ext cx="1559562" cy="278374"/>
          </a:xfrm>
          <a:prstGeom prst="triangle">
            <a:avLst/>
          </a:prstGeom>
          <a:gradFill>
            <a:gsLst>
              <a:gs pos="0">
                <a:schemeClr val="accent6">
                  <a:lumMod val="75000"/>
                </a:schemeClr>
              </a:gs>
              <a:gs pos="34000">
                <a:srgbClr val="00B050"/>
              </a:gs>
              <a:gs pos="69000">
                <a:schemeClr val="accent6">
                  <a:lumMod val="60000"/>
                  <a:lumOff val="40000"/>
                </a:schemeClr>
              </a:gs>
              <a:gs pos="96629">
                <a:schemeClr val="accent6">
                  <a:lumMod val="20000"/>
                  <a:lumOff val="80000"/>
                </a:schemeClr>
              </a:gs>
              <a:gs pos="98000">
                <a:schemeClr val="bg1"/>
              </a:gs>
              <a:gs pos="85000">
                <a:schemeClr val="accent6">
                  <a:lumMod val="20000"/>
                  <a:lumOff val="80000"/>
                </a:schemeClr>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8" name="二等辺三角形 17"/>
          <p:cNvSpPr/>
          <p:nvPr/>
        </p:nvSpPr>
        <p:spPr>
          <a:xfrm rot="10800000">
            <a:off x="1724606" y="3221932"/>
            <a:ext cx="1559562" cy="278374"/>
          </a:xfrm>
          <a:prstGeom prst="triangle">
            <a:avLst/>
          </a:prstGeom>
          <a:gradFill>
            <a:gsLst>
              <a:gs pos="0">
                <a:schemeClr val="accent6">
                  <a:lumMod val="75000"/>
                </a:schemeClr>
              </a:gs>
              <a:gs pos="34000">
                <a:srgbClr val="00B050"/>
              </a:gs>
              <a:gs pos="69000">
                <a:schemeClr val="accent6">
                  <a:lumMod val="60000"/>
                  <a:lumOff val="40000"/>
                </a:schemeClr>
              </a:gs>
              <a:gs pos="96629">
                <a:schemeClr val="accent6">
                  <a:lumMod val="20000"/>
                  <a:lumOff val="80000"/>
                </a:schemeClr>
              </a:gs>
              <a:gs pos="98000">
                <a:schemeClr val="bg1"/>
              </a:gs>
              <a:gs pos="85000">
                <a:schemeClr val="accent6">
                  <a:lumMod val="20000"/>
                  <a:lumOff val="80000"/>
                </a:schemeClr>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二等辺三角形 18"/>
          <p:cNvSpPr/>
          <p:nvPr/>
        </p:nvSpPr>
        <p:spPr>
          <a:xfrm rot="10800000">
            <a:off x="6013000" y="3243940"/>
            <a:ext cx="1559562" cy="278374"/>
          </a:xfrm>
          <a:prstGeom prst="triangle">
            <a:avLst/>
          </a:prstGeom>
          <a:gradFill>
            <a:gsLst>
              <a:gs pos="0">
                <a:schemeClr val="accent6">
                  <a:lumMod val="75000"/>
                </a:schemeClr>
              </a:gs>
              <a:gs pos="34000">
                <a:srgbClr val="00B050"/>
              </a:gs>
              <a:gs pos="69000">
                <a:schemeClr val="accent6">
                  <a:lumMod val="60000"/>
                  <a:lumOff val="40000"/>
                </a:schemeClr>
              </a:gs>
              <a:gs pos="96629">
                <a:schemeClr val="accent6">
                  <a:lumMod val="20000"/>
                  <a:lumOff val="80000"/>
                </a:schemeClr>
              </a:gs>
              <a:gs pos="98000">
                <a:schemeClr val="bg1"/>
              </a:gs>
              <a:gs pos="85000">
                <a:schemeClr val="accent6">
                  <a:lumMod val="20000"/>
                  <a:lumOff val="80000"/>
                </a:schemeClr>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068441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角丸四角形 2"/>
          <p:cNvSpPr/>
          <p:nvPr/>
        </p:nvSpPr>
        <p:spPr>
          <a:xfrm>
            <a:off x="187724" y="2699809"/>
            <a:ext cx="4116356" cy="1975145"/>
          </a:xfrm>
          <a:prstGeom prst="roundRect">
            <a:avLst/>
          </a:prstGeom>
          <a:solidFill>
            <a:srgbClr val="CCECFF">
              <a:alpha val="49020"/>
            </a:srgbClr>
          </a:solidFill>
          <a:ln w="28575">
            <a:solidFill>
              <a:schemeClr val="tx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19" name="角丸四角形 18"/>
          <p:cNvSpPr/>
          <p:nvPr/>
        </p:nvSpPr>
        <p:spPr>
          <a:xfrm>
            <a:off x="4856862" y="2700060"/>
            <a:ext cx="4046150" cy="1975145"/>
          </a:xfrm>
          <a:prstGeom prst="roundRect">
            <a:avLst/>
          </a:prstGeom>
          <a:solidFill>
            <a:schemeClr val="accent3">
              <a:lumMod val="20000"/>
              <a:lumOff val="80000"/>
              <a:alpha val="49020"/>
            </a:schemeClr>
          </a:solidFill>
          <a:ln w="28575">
            <a:solidFill>
              <a:schemeClr val="tx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cxnSp>
        <p:nvCxnSpPr>
          <p:cNvPr id="74" name="直線コネクタ 73"/>
          <p:cNvCxnSpPr/>
          <p:nvPr/>
        </p:nvCxnSpPr>
        <p:spPr>
          <a:xfrm>
            <a:off x="5531276" y="1676744"/>
            <a:ext cx="647896" cy="0"/>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2" name="直線コネクタ 71"/>
          <p:cNvCxnSpPr/>
          <p:nvPr/>
        </p:nvCxnSpPr>
        <p:spPr>
          <a:xfrm>
            <a:off x="1120342" y="1639133"/>
            <a:ext cx="647896" cy="0"/>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8" name="楕円 57"/>
          <p:cNvSpPr/>
          <p:nvPr/>
        </p:nvSpPr>
        <p:spPr>
          <a:xfrm>
            <a:off x="363336" y="1505034"/>
            <a:ext cx="859650" cy="245045"/>
          </a:xfrm>
          <a:prstGeom prst="ellipse">
            <a:avLst/>
          </a:prstGeom>
          <a:solidFill>
            <a:schemeClr val="bg1"/>
          </a:solidFill>
          <a:ln>
            <a:solidFill>
              <a:schemeClr val="tx1">
                <a:lumMod val="20000"/>
                <a:lumOff val="80000"/>
              </a:schemeClr>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cxnSp>
        <p:nvCxnSpPr>
          <p:cNvPr id="38" name="直線コネクタ 37"/>
          <p:cNvCxnSpPr/>
          <p:nvPr/>
        </p:nvCxnSpPr>
        <p:spPr>
          <a:xfrm>
            <a:off x="6952987" y="1755886"/>
            <a:ext cx="0" cy="2555727"/>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直線コネクタ 34"/>
          <p:cNvCxnSpPr/>
          <p:nvPr/>
        </p:nvCxnSpPr>
        <p:spPr>
          <a:xfrm>
            <a:off x="2199319" y="1627021"/>
            <a:ext cx="9382" cy="2684592"/>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 name="テキスト ボックス 1"/>
          <p:cNvSpPr txBox="1"/>
          <p:nvPr/>
        </p:nvSpPr>
        <p:spPr>
          <a:xfrm>
            <a:off x="224056" y="115058"/>
            <a:ext cx="6188853" cy="52683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オンプレミス型と</a:t>
            </a:r>
            <a:r>
              <a:rPr kumimoji="1" lang="en-US" altLang="ja-JP"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SaaS</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型の違い</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endParaRPr>
          </a:p>
        </p:txBody>
      </p:sp>
      <p:cxnSp>
        <p:nvCxnSpPr>
          <p:cNvPr id="4" name="直線コネクタ 3"/>
          <p:cNvCxnSpPr/>
          <p:nvPr/>
        </p:nvCxnSpPr>
        <p:spPr>
          <a:xfrm>
            <a:off x="4553836" y="827241"/>
            <a:ext cx="0" cy="3851380"/>
          </a:xfrm>
          <a:prstGeom prst="line">
            <a:avLst/>
          </a:prstGeom>
          <a:ln w="12700">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pic>
        <p:nvPicPr>
          <p:cNvPr id="7" name="Picture 96" descr="Software-as-a-Service--512x512-gray-rgb.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096159" y="1154368"/>
            <a:ext cx="1408617" cy="904930"/>
          </a:xfrm>
          <a:prstGeom prst="rect">
            <a:avLst/>
          </a:prstGeom>
        </p:spPr>
      </p:pic>
      <p:pic>
        <p:nvPicPr>
          <p:cNvPr id="8" name="Picture 11"/>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38598" y="3110216"/>
            <a:ext cx="805206" cy="538564"/>
          </a:xfrm>
          <a:prstGeom prst="rect">
            <a:avLst/>
          </a:prstGeom>
        </p:spPr>
      </p:pic>
      <p:pic>
        <p:nvPicPr>
          <p:cNvPr id="9" name="Picture 88"/>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22481" y="2195325"/>
            <a:ext cx="548216" cy="632743"/>
          </a:xfrm>
          <a:prstGeom prst="rect">
            <a:avLst/>
          </a:prstGeom>
        </p:spPr>
      </p:pic>
      <p:pic>
        <p:nvPicPr>
          <p:cNvPr id="11" name="Picture 84" descr="Laptop--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135668" y="4154168"/>
            <a:ext cx="592164" cy="400509"/>
          </a:xfrm>
          <a:prstGeom prst="rect">
            <a:avLst/>
          </a:prstGeom>
        </p:spPr>
      </p:pic>
      <p:pic>
        <p:nvPicPr>
          <p:cNvPr id="12" name="Picture 84" descr="Laptop--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899957" y="4154168"/>
            <a:ext cx="592164" cy="400509"/>
          </a:xfrm>
          <a:prstGeom prst="rect">
            <a:avLst/>
          </a:prstGeom>
        </p:spPr>
      </p:pic>
      <p:pic>
        <p:nvPicPr>
          <p:cNvPr id="13" name="Picture 84" descr="Laptop--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2657961" y="4154168"/>
            <a:ext cx="592164" cy="400509"/>
          </a:xfrm>
          <a:prstGeom prst="rect">
            <a:avLst/>
          </a:prstGeom>
        </p:spPr>
      </p:pic>
      <p:pic>
        <p:nvPicPr>
          <p:cNvPr id="15" name="Picture 91" descr="Server--512x512-gray-rgb.png"/>
          <p:cNvPicPr>
            <a:picLocks noChangeAspect="1"/>
          </p:cNvPicPr>
          <p:nvPr/>
        </p:nvPicPr>
        <p:blipFill>
          <a:blip r:embed="rId7" cstate="email">
            <a:duotone>
              <a:prstClr val="black"/>
              <a:srgbClr val="D9C3A5">
                <a:tint val="50000"/>
                <a:satMod val="180000"/>
              </a:srgbClr>
            </a:duotone>
            <a:extLst>
              <a:ext uri="{28A0092B-C50C-407E-A947-70E740481C1C}">
                <a14:useLocalDpi xmlns:a14="http://schemas.microsoft.com/office/drawing/2010/main"/>
              </a:ext>
            </a:extLst>
          </a:blip>
          <a:stretch>
            <a:fillRect/>
          </a:stretch>
        </p:blipFill>
        <p:spPr>
          <a:xfrm>
            <a:off x="2000762" y="3048469"/>
            <a:ext cx="400114" cy="664538"/>
          </a:xfrm>
          <a:prstGeom prst="rect">
            <a:avLst/>
          </a:prstGeom>
        </p:spPr>
      </p:pic>
      <p:pic>
        <p:nvPicPr>
          <p:cNvPr id="16" name="Picture 11"/>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596088" y="3089748"/>
            <a:ext cx="805206" cy="538564"/>
          </a:xfrm>
          <a:prstGeom prst="rect">
            <a:avLst/>
          </a:prstGeom>
        </p:spPr>
      </p:pic>
      <p:pic>
        <p:nvPicPr>
          <p:cNvPr id="18" name="Picture 78" descr="Cloud--512x512-gray-rgb.png"/>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713731" y="1262848"/>
            <a:ext cx="975620" cy="589275"/>
          </a:xfrm>
          <a:prstGeom prst="rect">
            <a:avLst/>
          </a:prstGeom>
        </p:spPr>
      </p:pic>
      <p:pic>
        <p:nvPicPr>
          <p:cNvPr id="20" name="Picture 88"/>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648471" y="2241589"/>
            <a:ext cx="548216" cy="632743"/>
          </a:xfrm>
          <a:prstGeom prst="rect">
            <a:avLst/>
          </a:prstGeom>
        </p:spPr>
      </p:pic>
      <p:pic>
        <p:nvPicPr>
          <p:cNvPr id="21" name="Picture 84" descr="Laptop--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896388" y="4167287"/>
            <a:ext cx="592164" cy="400509"/>
          </a:xfrm>
          <a:prstGeom prst="rect">
            <a:avLst/>
          </a:prstGeom>
        </p:spPr>
      </p:pic>
      <p:pic>
        <p:nvPicPr>
          <p:cNvPr id="22" name="Picture 84" descr="Laptop--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6660677" y="4167287"/>
            <a:ext cx="592164" cy="400509"/>
          </a:xfrm>
          <a:prstGeom prst="rect">
            <a:avLst/>
          </a:prstGeom>
        </p:spPr>
      </p:pic>
      <p:pic>
        <p:nvPicPr>
          <p:cNvPr id="23" name="Picture 84" descr="Laptop--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7418681" y="4167287"/>
            <a:ext cx="592164" cy="400509"/>
          </a:xfrm>
          <a:prstGeom prst="rect">
            <a:avLst/>
          </a:prstGeom>
        </p:spPr>
      </p:pic>
      <p:sp>
        <p:nvSpPr>
          <p:cNvPr id="24" name="楕円 23"/>
          <p:cNvSpPr/>
          <p:nvPr/>
        </p:nvSpPr>
        <p:spPr>
          <a:xfrm>
            <a:off x="770490" y="538839"/>
            <a:ext cx="2875088" cy="593637"/>
          </a:xfrm>
          <a:prstGeom prst="ellipse">
            <a:avLst/>
          </a:prstGeom>
          <a:solidFill>
            <a:schemeClr val="accent5">
              <a:lumMod val="60000"/>
              <a:lumOff val="40000"/>
            </a:schemeClr>
          </a:solidFill>
          <a:ln>
            <a:noFill/>
          </a:ln>
          <a:effectLst>
            <a:softEdge rad="12700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25" name="テキスト ボックス 24"/>
          <p:cNvSpPr txBox="1"/>
          <p:nvPr/>
        </p:nvSpPr>
        <p:spPr>
          <a:xfrm>
            <a:off x="1290964" y="693079"/>
            <a:ext cx="1928575" cy="317502"/>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600" b="1" i="0" u="none" strike="noStrike" kern="1200" cap="none" spc="0" normalizeH="0" baseline="0" noProof="0" dirty="0" smtClean="0">
                <a:ln>
                  <a:noFill/>
                </a:ln>
                <a:solidFill>
                  <a:srgbClr val="FFFFFF"/>
                </a:solidFill>
                <a:effectLst>
                  <a:glow rad="63500">
                    <a:srgbClr val="00467F">
                      <a:satMod val="175000"/>
                      <a:alpha val="40000"/>
                    </a:srgbClr>
                  </a:glow>
                </a:effectLst>
                <a:uLnTx/>
                <a:uFillTx/>
                <a:latin typeface="メイリオ" panose="020B0604030504040204" pitchFamily="50" charset="-128"/>
                <a:ea typeface="メイリオ" panose="020B0604030504040204" pitchFamily="50" charset="-128"/>
                <a:cs typeface="Calibri"/>
              </a:rPr>
              <a:t>オンプレミス型</a:t>
            </a:r>
            <a:endParaRPr kumimoji="1" lang="ja-JP" altLang="en-US" sz="1600" b="1" i="0" u="none" strike="noStrike" kern="1200" cap="none" spc="0" normalizeH="0" baseline="0" noProof="0" dirty="0">
              <a:ln>
                <a:noFill/>
              </a:ln>
              <a:solidFill>
                <a:srgbClr val="FFFFFF"/>
              </a:solidFill>
              <a:effectLst>
                <a:glow rad="63500">
                  <a:srgbClr val="00467F">
                    <a:satMod val="175000"/>
                    <a:alpha val="40000"/>
                  </a:srgbClr>
                </a:glow>
              </a:effectLst>
              <a:uLnTx/>
              <a:uFillTx/>
              <a:latin typeface="メイリオ" panose="020B0604030504040204" pitchFamily="50" charset="-128"/>
              <a:ea typeface="メイリオ" panose="020B0604030504040204" pitchFamily="50" charset="-128"/>
              <a:cs typeface="Calibri"/>
            </a:endParaRPr>
          </a:p>
        </p:txBody>
      </p:sp>
      <p:sp>
        <p:nvSpPr>
          <p:cNvPr id="26" name="楕円 25"/>
          <p:cNvSpPr/>
          <p:nvPr/>
        </p:nvSpPr>
        <p:spPr>
          <a:xfrm>
            <a:off x="5548309" y="529253"/>
            <a:ext cx="2875088" cy="593637"/>
          </a:xfrm>
          <a:prstGeom prst="ellipse">
            <a:avLst/>
          </a:prstGeom>
          <a:solidFill>
            <a:schemeClr val="accent3">
              <a:lumMod val="75000"/>
            </a:schemeClr>
          </a:solidFill>
          <a:ln>
            <a:noFill/>
          </a:ln>
          <a:effectLst>
            <a:softEdge rad="12700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27" name="テキスト ボックス 26"/>
          <p:cNvSpPr txBox="1"/>
          <p:nvPr/>
        </p:nvSpPr>
        <p:spPr>
          <a:xfrm>
            <a:off x="6070116" y="683601"/>
            <a:ext cx="1928575" cy="317502"/>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600" b="1" i="0" u="none" strike="noStrike" kern="1200" cap="none" spc="0" normalizeH="0" baseline="0" noProof="0" dirty="0" smtClean="0">
                <a:ln>
                  <a:noFill/>
                </a:ln>
                <a:solidFill>
                  <a:srgbClr val="FFFFFF"/>
                </a:solidFill>
                <a:effectLst>
                  <a:glow rad="63500">
                    <a:srgbClr val="00467F">
                      <a:satMod val="175000"/>
                      <a:alpha val="40000"/>
                    </a:srgbClr>
                  </a:glow>
                </a:effectLst>
                <a:uLnTx/>
                <a:uFillTx/>
                <a:latin typeface="メイリオ" panose="020B0604030504040204" pitchFamily="50" charset="-128"/>
                <a:ea typeface="メイリオ" panose="020B0604030504040204" pitchFamily="50" charset="-128"/>
                <a:cs typeface="Calibri"/>
              </a:rPr>
              <a:t>SaaS</a:t>
            </a:r>
            <a:r>
              <a:rPr kumimoji="1" lang="ja-JP" altLang="en-US" sz="1600" b="1" i="0" u="none" strike="noStrike" kern="1200" cap="none" spc="0" normalizeH="0" baseline="0" noProof="0" dirty="0">
                <a:ln>
                  <a:noFill/>
                </a:ln>
                <a:solidFill>
                  <a:srgbClr val="FFFFFF"/>
                </a:solidFill>
                <a:effectLst>
                  <a:glow rad="63500">
                    <a:srgbClr val="00467F">
                      <a:satMod val="175000"/>
                      <a:alpha val="40000"/>
                    </a:srgbClr>
                  </a:glow>
                </a:effectLst>
                <a:uLnTx/>
                <a:uFillTx/>
                <a:latin typeface="メイリオ" panose="020B0604030504040204" pitchFamily="50" charset="-128"/>
                <a:ea typeface="メイリオ" panose="020B0604030504040204" pitchFamily="50" charset="-128"/>
                <a:cs typeface="Calibri"/>
              </a:rPr>
              <a:t>型</a:t>
            </a:r>
          </a:p>
        </p:txBody>
      </p:sp>
      <p:pic>
        <p:nvPicPr>
          <p:cNvPr id="28" name="Picture 29" descr="Dashboard--512x512-gray-rgb.png"/>
          <p:cNvPicPr>
            <a:picLocks noChangeAspect="1"/>
          </p:cNvPicPr>
          <p:nvPr/>
        </p:nvPicPr>
        <p:blipFill>
          <a:blip r:embed="rId9" cstate="email">
            <a:duotone>
              <a:prstClr val="black"/>
              <a:srgbClr val="D9C3A5">
                <a:tint val="50000"/>
                <a:satMod val="180000"/>
              </a:srgbClr>
            </a:duotone>
            <a:extLst>
              <a:ext uri="{28A0092B-C50C-407E-A947-70E740481C1C}">
                <a14:useLocalDpi xmlns:a14="http://schemas.microsoft.com/office/drawing/2010/main"/>
              </a:ext>
            </a:extLst>
          </a:blip>
          <a:stretch>
            <a:fillRect/>
          </a:stretch>
        </p:blipFill>
        <p:spPr>
          <a:xfrm>
            <a:off x="7196687" y="1676744"/>
            <a:ext cx="441066" cy="314423"/>
          </a:xfrm>
          <a:prstGeom prst="rect">
            <a:avLst/>
          </a:prstGeom>
        </p:spPr>
      </p:pic>
      <p:cxnSp>
        <p:nvCxnSpPr>
          <p:cNvPr id="31" name="直線矢印コネクタ 30"/>
          <p:cNvCxnSpPr>
            <a:stCxn id="8" idx="3"/>
            <a:endCxn id="15" idx="1"/>
          </p:cNvCxnSpPr>
          <p:nvPr/>
        </p:nvCxnSpPr>
        <p:spPr>
          <a:xfrm>
            <a:off x="1343804" y="3379498"/>
            <a:ext cx="656958" cy="1240"/>
          </a:xfrm>
          <a:prstGeom prst="straightConnector1">
            <a:avLst/>
          </a:prstGeom>
          <a:ln w="12700">
            <a:solidFill>
              <a:srgbClr val="FF0000"/>
            </a:solidFill>
            <a:prstDash val="dash"/>
            <a:tailEnd type="triangle"/>
          </a:ln>
          <a:effectLst/>
        </p:spPr>
        <p:style>
          <a:lnRef idx="2">
            <a:schemeClr val="accent1"/>
          </a:lnRef>
          <a:fillRef idx="0">
            <a:schemeClr val="accent1"/>
          </a:fillRef>
          <a:effectRef idx="1">
            <a:schemeClr val="accent1"/>
          </a:effectRef>
          <a:fontRef idx="minor">
            <a:schemeClr val="tx1"/>
          </a:fontRef>
        </p:style>
      </p:cxnSp>
      <p:cxnSp>
        <p:nvCxnSpPr>
          <p:cNvPr id="32" name="直線矢印コネクタ 31"/>
          <p:cNvCxnSpPr>
            <a:endCxn id="28" idx="2"/>
          </p:cNvCxnSpPr>
          <p:nvPr/>
        </p:nvCxnSpPr>
        <p:spPr>
          <a:xfrm flipH="1" flipV="1">
            <a:off x="7417220" y="1991167"/>
            <a:ext cx="396496" cy="1098581"/>
          </a:xfrm>
          <a:prstGeom prst="straightConnector1">
            <a:avLst/>
          </a:prstGeom>
          <a:ln w="12700">
            <a:solidFill>
              <a:srgbClr val="FF0000"/>
            </a:solidFill>
            <a:prstDash val="dash"/>
            <a:tailEnd type="triangle"/>
          </a:ln>
          <a:effectLst/>
        </p:spPr>
        <p:style>
          <a:lnRef idx="2">
            <a:schemeClr val="accent1"/>
          </a:lnRef>
          <a:fillRef idx="0">
            <a:schemeClr val="accent1"/>
          </a:fillRef>
          <a:effectRef idx="1">
            <a:schemeClr val="accent1"/>
          </a:effectRef>
          <a:fontRef idx="minor">
            <a:schemeClr val="tx1"/>
          </a:fontRef>
        </p:style>
      </p:cxnSp>
      <p:sp>
        <p:nvSpPr>
          <p:cNvPr id="36" name="テキスト ボックス 35"/>
          <p:cNvSpPr txBox="1"/>
          <p:nvPr/>
        </p:nvSpPr>
        <p:spPr>
          <a:xfrm>
            <a:off x="720167" y="3648780"/>
            <a:ext cx="489379" cy="225343"/>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0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管理者</a:t>
            </a:r>
            <a:endParaRPr kumimoji="1" lang="ja-JP" altLang="en-US" sz="10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37" name="テキスト ボックス 36"/>
          <p:cNvSpPr txBox="1"/>
          <p:nvPr/>
        </p:nvSpPr>
        <p:spPr>
          <a:xfrm>
            <a:off x="7813716" y="3640584"/>
            <a:ext cx="489379" cy="225343"/>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0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管理者</a:t>
            </a:r>
            <a:endParaRPr kumimoji="1" lang="ja-JP" altLang="en-US" sz="10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cxnSp>
        <p:nvCxnSpPr>
          <p:cNvPr id="40" name="直線コネクタ 39"/>
          <p:cNvCxnSpPr/>
          <p:nvPr/>
        </p:nvCxnSpPr>
        <p:spPr>
          <a:xfrm>
            <a:off x="1435184" y="3906305"/>
            <a:ext cx="1532074" cy="0"/>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a:xfrm>
            <a:off x="6189852" y="3907312"/>
            <a:ext cx="1532074" cy="0"/>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2" name="直線コネクタ 41"/>
          <p:cNvCxnSpPr/>
          <p:nvPr/>
        </p:nvCxnSpPr>
        <p:spPr>
          <a:xfrm>
            <a:off x="6196042" y="3913368"/>
            <a:ext cx="0" cy="267876"/>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5" name="直線コネクタ 44"/>
          <p:cNvCxnSpPr/>
          <p:nvPr/>
        </p:nvCxnSpPr>
        <p:spPr>
          <a:xfrm>
            <a:off x="7721926" y="3900249"/>
            <a:ext cx="0" cy="267876"/>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a:xfrm>
            <a:off x="1441240" y="3907312"/>
            <a:ext cx="0" cy="267876"/>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7" name="直線コネクタ 46"/>
          <p:cNvCxnSpPr/>
          <p:nvPr/>
        </p:nvCxnSpPr>
        <p:spPr>
          <a:xfrm>
            <a:off x="2961202" y="3904460"/>
            <a:ext cx="0" cy="267876"/>
          </a:xfrm>
          <a:prstGeom prst="line">
            <a:avLst/>
          </a:prstGeom>
          <a:ln w="12700">
            <a:solidFill>
              <a:schemeClr val="bg1">
                <a:lumMod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1" name="角丸四角形吹き出し 50"/>
          <p:cNvSpPr/>
          <p:nvPr/>
        </p:nvSpPr>
        <p:spPr>
          <a:xfrm>
            <a:off x="2672934" y="2470702"/>
            <a:ext cx="1218893" cy="517728"/>
          </a:xfrm>
          <a:prstGeom prst="wedgeRoundRectCallout">
            <a:avLst>
              <a:gd name="adj1" fmla="val -55739"/>
              <a:gd name="adj2" fmla="val 92598"/>
              <a:gd name="adj3" fmla="val 16667"/>
            </a:avLst>
          </a:prstGeom>
          <a:solidFill>
            <a:srgbClr val="0000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52" name="テキスト ボックス 51"/>
          <p:cNvSpPr txBox="1"/>
          <p:nvPr/>
        </p:nvSpPr>
        <p:spPr>
          <a:xfrm>
            <a:off x="2819687" y="2512696"/>
            <a:ext cx="1025751" cy="507387"/>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管理サーバの</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パッチ</a:t>
            </a:r>
            <a:r>
              <a:rPr kumimoji="1" lang="ja-JP" altLang="en-US"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メンテ</a:t>
            </a:r>
          </a:p>
        </p:txBody>
      </p:sp>
      <p:sp>
        <p:nvSpPr>
          <p:cNvPr id="53" name="テキスト ボックス 52"/>
          <p:cNvSpPr txBox="1"/>
          <p:nvPr/>
        </p:nvSpPr>
        <p:spPr>
          <a:xfrm>
            <a:off x="1368568" y="2843525"/>
            <a:ext cx="489379" cy="225343"/>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1" i="0" u="none" strike="noStrike" kern="1200" cap="none" spc="0" normalizeH="0" baseline="0" noProof="0" dirty="0" smtClean="0">
                <a:ln>
                  <a:noFill/>
                </a:ln>
                <a:solidFill>
                  <a:srgbClr val="B01116"/>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cs typeface="Calibri"/>
              </a:rPr>
              <a:t>管理サーバ</a:t>
            </a:r>
            <a:endParaRPr kumimoji="1" lang="ja-JP" altLang="en-US" sz="1200" b="1" i="0" u="none" strike="noStrike" kern="1200" cap="none" spc="0" normalizeH="0" baseline="0" noProof="0" dirty="0">
              <a:ln>
                <a:noFill/>
              </a:ln>
              <a:solidFill>
                <a:srgbClr val="B01116"/>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cs typeface="Calibri"/>
            </a:endParaRPr>
          </a:p>
        </p:txBody>
      </p:sp>
      <p:sp>
        <p:nvSpPr>
          <p:cNvPr id="54" name="テキスト ボックス 53"/>
          <p:cNvSpPr txBox="1"/>
          <p:nvPr/>
        </p:nvSpPr>
        <p:spPr>
          <a:xfrm>
            <a:off x="7711789" y="1753497"/>
            <a:ext cx="489379" cy="225343"/>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1" i="0" u="none" strike="noStrike" kern="1200" cap="none" spc="0" normalizeH="0" baseline="0" noProof="0" dirty="0" smtClean="0">
                <a:ln>
                  <a:noFill/>
                </a:ln>
                <a:solidFill>
                  <a:srgbClr val="B01116"/>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cs typeface="Calibri"/>
              </a:rPr>
              <a:t>管理サーバ</a:t>
            </a:r>
            <a:endParaRPr kumimoji="1" lang="ja-JP" altLang="en-US" sz="1200" b="1" i="0" u="none" strike="noStrike" kern="1200" cap="none" spc="0" normalizeH="0" baseline="0" noProof="0" dirty="0">
              <a:ln>
                <a:noFill/>
              </a:ln>
              <a:solidFill>
                <a:srgbClr val="B01116"/>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cs typeface="Calibri"/>
            </a:endParaRPr>
          </a:p>
        </p:txBody>
      </p:sp>
      <p:sp>
        <p:nvSpPr>
          <p:cNvPr id="55" name="角丸四角形吹き出し 54"/>
          <p:cNvSpPr/>
          <p:nvPr/>
        </p:nvSpPr>
        <p:spPr>
          <a:xfrm>
            <a:off x="2655775" y="3331609"/>
            <a:ext cx="1218893" cy="517728"/>
          </a:xfrm>
          <a:prstGeom prst="wedgeRoundRectCallout">
            <a:avLst>
              <a:gd name="adj1" fmla="val -56212"/>
              <a:gd name="adj2" fmla="val -78172"/>
              <a:gd name="adj3" fmla="val 16667"/>
            </a:avLst>
          </a:prstGeom>
          <a:solidFill>
            <a:srgbClr val="0000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56" name="テキスト ボックス 55"/>
          <p:cNvSpPr txBox="1"/>
          <p:nvPr/>
        </p:nvSpPr>
        <p:spPr>
          <a:xfrm>
            <a:off x="2784359" y="3373603"/>
            <a:ext cx="1042911" cy="507387"/>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要バージョン</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アップ作業</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p:txBody>
      </p:sp>
      <p:pic>
        <p:nvPicPr>
          <p:cNvPr id="57" name="Picture 84" descr="Laptop--512x512-gray-rgb.png"/>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576557" y="1337798"/>
            <a:ext cx="454486" cy="307391"/>
          </a:xfrm>
          <a:prstGeom prst="rect">
            <a:avLst/>
          </a:prstGeom>
        </p:spPr>
      </p:pic>
      <p:sp>
        <p:nvSpPr>
          <p:cNvPr id="59" name="楕円 58"/>
          <p:cNvSpPr/>
          <p:nvPr/>
        </p:nvSpPr>
        <p:spPr>
          <a:xfrm>
            <a:off x="4724757" y="1542464"/>
            <a:ext cx="859650" cy="245045"/>
          </a:xfrm>
          <a:prstGeom prst="ellipse">
            <a:avLst/>
          </a:prstGeom>
          <a:solidFill>
            <a:schemeClr val="bg1"/>
          </a:solidFill>
          <a:ln>
            <a:solidFill>
              <a:schemeClr val="tx1">
                <a:lumMod val="20000"/>
                <a:lumOff val="80000"/>
              </a:schemeClr>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pic>
        <p:nvPicPr>
          <p:cNvPr id="60" name="Picture 84" descr="Laptop--512x512-gray-rgb.png"/>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4937978" y="1375228"/>
            <a:ext cx="454486" cy="307391"/>
          </a:xfrm>
          <a:prstGeom prst="rect">
            <a:avLst/>
          </a:prstGeom>
        </p:spPr>
      </p:pic>
      <p:sp>
        <p:nvSpPr>
          <p:cNvPr id="61" name="テキスト ボックス 60"/>
          <p:cNvSpPr txBox="1"/>
          <p:nvPr/>
        </p:nvSpPr>
        <p:spPr>
          <a:xfrm>
            <a:off x="404181" y="1764567"/>
            <a:ext cx="824077" cy="199863"/>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9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持ち出し</a:t>
            </a:r>
            <a:r>
              <a:rPr kumimoji="1" lang="en-US" altLang="ja-JP" sz="9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PC</a:t>
            </a:r>
          </a:p>
        </p:txBody>
      </p:sp>
      <p:sp>
        <p:nvSpPr>
          <p:cNvPr id="62" name="角丸四角形吹き出し 61"/>
          <p:cNvSpPr/>
          <p:nvPr/>
        </p:nvSpPr>
        <p:spPr>
          <a:xfrm>
            <a:off x="197192" y="2029642"/>
            <a:ext cx="1218893" cy="517728"/>
          </a:xfrm>
          <a:prstGeom prst="wedgeRoundRectCallout">
            <a:avLst>
              <a:gd name="adj1" fmla="val 4872"/>
              <a:gd name="adj2" fmla="val -69984"/>
              <a:gd name="adj3" fmla="val 16667"/>
            </a:avLst>
          </a:prstGeom>
          <a:solidFill>
            <a:srgbClr val="0000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63" name="テキスト ボックス 62"/>
          <p:cNvSpPr txBox="1"/>
          <p:nvPr/>
        </p:nvSpPr>
        <p:spPr>
          <a:xfrm>
            <a:off x="283388" y="2071636"/>
            <a:ext cx="1025751" cy="507387"/>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一元管理には</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要リレーサーバ</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p:txBody>
      </p:sp>
      <p:pic>
        <p:nvPicPr>
          <p:cNvPr id="64" name="Picture 91" descr="Server--512x512-gray-rgb.png"/>
          <p:cNvPicPr>
            <a:picLocks noChangeAspect="1"/>
          </p:cNvPicPr>
          <p:nvPr/>
        </p:nvPicPr>
        <p:blipFill>
          <a:blip r:embed="rId7" cstate="email">
            <a:lum bright="70000" contrast="-70000"/>
            <a:extLst>
              <a:ext uri="{28A0092B-C50C-407E-A947-70E740481C1C}">
                <a14:useLocalDpi xmlns:a14="http://schemas.microsoft.com/office/drawing/2010/main"/>
              </a:ext>
            </a:extLst>
          </a:blip>
          <a:stretch>
            <a:fillRect/>
          </a:stretch>
        </p:blipFill>
        <p:spPr>
          <a:xfrm>
            <a:off x="6742776" y="3033749"/>
            <a:ext cx="400114" cy="664538"/>
          </a:xfrm>
          <a:prstGeom prst="rect">
            <a:avLst/>
          </a:prstGeom>
        </p:spPr>
      </p:pic>
      <p:sp>
        <p:nvSpPr>
          <p:cNvPr id="65" name="角丸四角形吹き出し 64"/>
          <p:cNvSpPr/>
          <p:nvPr/>
        </p:nvSpPr>
        <p:spPr>
          <a:xfrm>
            <a:off x="4776242" y="2066985"/>
            <a:ext cx="1218893" cy="517728"/>
          </a:xfrm>
          <a:prstGeom prst="wedgeRoundRectCallout">
            <a:avLst>
              <a:gd name="adj1" fmla="val 4872"/>
              <a:gd name="adj2" fmla="val -69984"/>
              <a:gd name="adj3" fmla="val 16667"/>
            </a:avLst>
          </a:prstGeom>
          <a:solidFill>
            <a:srgbClr val="FF0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66" name="テキスト ボックス 65"/>
          <p:cNvSpPr txBox="1"/>
          <p:nvPr/>
        </p:nvSpPr>
        <p:spPr>
          <a:xfrm>
            <a:off x="4874550" y="2115035"/>
            <a:ext cx="1025751" cy="507387"/>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クラウドベース</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一元管理</a:t>
            </a:r>
            <a:r>
              <a:rPr kumimoji="1" lang="ja-JP" altLang="en-US"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可能</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p:txBody>
      </p:sp>
      <p:sp>
        <p:nvSpPr>
          <p:cNvPr id="67" name="テキスト ボックス 66"/>
          <p:cNvSpPr txBox="1"/>
          <p:nvPr/>
        </p:nvSpPr>
        <p:spPr>
          <a:xfrm>
            <a:off x="4767620" y="1811515"/>
            <a:ext cx="824077" cy="199863"/>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9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持ち出し</a:t>
            </a:r>
            <a:r>
              <a:rPr kumimoji="1" lang="en-US" altLang="ja-JP" sz="9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PC</a:t>
            </a:r>
          </a:p>
        </p:txBody>
      </p:sp>
      <p:sp>
        <p:nvSpPr>
          <p:cNvPr id="68" name="角丸四角形吹き出し 67"/>
          <p:cNvSpPr/>
          <p:nvPr/>
        </p:nvSpPr>
        <p:spPr>
          <a:xfrm>
            <a:off x="5137689" y="2952116"/>
            <a:ext cx="1306578" cy="517728"/>
          </a:xfrm>
          <a:prstGeom prst="wedgeRoundRectCallout">
            <a:avLst>
              <a:gd name="adj1" fmla="val 72008"/>
              <a:gd name="adj2" fmla="val 43472"/>
              <a:gd name="adj3" fmla="val 16667"/>
            </a:avLst>
          </a:prstGeom>
          <a:solidFill>
            <a:srgbClr val="FF0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69" name="テキスト ボックス 68"/>
          <p:cNvSpPr txBox="1"/>
          <p:nvPr/>
        </p:nvSpPr>
        <p:spPr>
          <a:xfrm>
            <a:off x="5182981" y="2994110"/>
            <a:ext cx="1257010" cy="507387"/>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管理サーバ不要</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パッチメンテ不要</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p:txBody>
      </p:sp>
      <p:sp>
        <p:nvSpPr>
          <p:cNvPr id="70" name="角丸四角形吹き出し 69"/>
          <p:cNvSpPr/>
          <p:nvPr/>
        </p:nvSpPr>
        <p:spPr>
          <a:xfrm>
            <a:off x="7763999" y="2104989"/>
            <a:ext cx="1306578" cy="517728"/>
          </a:xfrm>
          <a:prstGeom prst="wedgeRoundRectCallout">
            <a:avLst>
              <a:gd name="adj1" fmla="val -37835"/>
              <a:gd name="adj2" fmla="val -78172"/>
              <a:gd name="adj3" fmla="val 16667"/>
            </a:avLst>
          </a:prstGeom>
          <a:solidFill>
            <a:srgbClr val="FF0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71" name="テキスト ボックス 70"/>
          <p:cNvSpPr txBox="1"/>
          <p:nvPr/>
        </p:nvSpPr>
        <p:spPr>
          <a:xfrm>
            <a:off x="7821400" y="2146982"/>
            <a:ext cx="1257010" cy="507387"/>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定期的</a:t>
            </a: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に自動で</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rPr>
              <a:t>バージョン</a:t>
            </a:r>
            <a:r>
              <a:rPr kumimoji="1" lang="ja-JP" altLang="en-US"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アップ</a:t>
            </a:r>
            <a:endParaRPr kumimoji="1" lang="en-US" altLang="ja-JP" sz="1200" b="0" i="0" u="none" strike="noStrike" kern="1200" cap="none" spc="0" normalizeH="0" baseline="0" noProof="0" dirty="0" smtClean="0">
              <a:ln>
                <a:noFill/>
              </a:ln>
              <a:solidFill>
                <a:srgbClr val="FFFFFF"/>
              </a:solidFill>
              <a:effectLst/>
              <a:uLnTx/>
              <a:uFillTx/>
              <a:latin typeface="メイリオ" panose="020B0604030504040204" pitchFamily="50" charset="-128"/>
              <a:ea typeface="メイリオ" panose="020B0604030504040204" pitchFamily="50" charset="-128"/>
              <a:cs typeface="Calibri"/>
            </a:endParaRPr>
          </a:p>
        </p:txBody>
      </p:sp>
      <p:sp>
        <p:nvSpPr>
          <p:cNvPr id="78" name="テキスト ボックス 77"/>
          <p:cNvSpPr txBox="1"/>
          <p:nvPr/>
        </p:nvSpPr>
        <p:spPr>
          <a:xfrm>
            <a:off x="1253822" y="2116426"/>
            <a:ext cx="303008" cy="269992"/>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600" b="0" i="0" u="none" strike="noStrike" kern="1200" cap="none" spc="0" normalizeH="0" baseline="0" noProof="0" dirty="0" smtClean="0">
                <a:ln>
                  <a:noFill/>
                </a:ln>
                <a:solidFill>
                  <a:srgbClr val="FFFFFF"/>
                </a:solidFill>
                <a:effectLst/>
                <a:uLnTx/>
                <a:uFillTx/>
                <a:latin typeface="Calibri"/>
                <a:ea typeface="ＭＳ Ｐゴシック" charset="0"/>
                <a:cs typeface="Calibri"/>
              </a:rPr>
              <a:t>※</a:t>
            </a:r>
            <a:endParaRPr kumimoji="1" lang="ja-JP" altLang="en-US" sz="600" b="0" i="0" u="none" strike="noStrike" kern="1200" cap="none" spc="0" normalizeH="0" baseline="0" noProof="0" dirty="0">
              <a:ln>
                <a:noFill/>
              </a:ln>
              <a:solidFill>
                <a:srgbClr val="FFFFFF"/>
              </a:solidFill>
              <a:effectLst/>
              <a:uLnTx/>
              <a:uFillTx/>
              <a:latin typeface="Calibri"/>
              <a:ea typeface="ＭＳ Ｐゴシック" charset="0"/>
              <a:cs typeface="Calibri"/>
            </a:endParaRPr>
          </a:p>
        </p:txBody>
      </p:sp>
      <p:sp>
        <p:nvSpPr>
          <p:cNvPr id="79" name="テキスト ボックス 78"/>
          <p:cNvSpPr txBox="1"/>
          <p:nvPr/>
        </p:nvSpPr>
        <p:spPr>
          <a:xfrm>
            <a:off x="215560" y="2534857"/>
            <a:ext cx="1124107" cy="211365"/>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1" lang="ja-JP" altLang="en-US" sz="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中継</a:t>
            </a:r>
            <a:r>
              <a:rPr kumimoji="1" lang="ja-JP" altLang="en-US" sz="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サーバーの構築もしくは</a:t>
            </a:r>
            <a:r>
              <a:rPr kumimoji="1" lang="en-US" altLang="ja-JP" sz="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VPN</a:t>
            </a:r>
            <a:r>
              <a:rPr kumimoji="1" lang="ja-JP" altLang="en-US" sz="6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が必要</a:t>
            </a:r>
            <a:endParaRPr kumimoji="1" lang="ja-JP" altLang="en-US" sz="6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pic>
        <p:nvPicPr>
          <p:cNvPr id="73" name="Picture 90" descr="Prevention_Protection--512x512-gray-rgb.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389426" y="4269138"/>
            <a:ext cx="251006" cy="270314"/>
          </a:xfrm>
          <a:prstGeom prst="rect">
            <a:avLst/>
          </a:prstGeom>
        </p:spPr>
      </p:pic>
      <p:pic>
        <p:nvPicPr>
          <p:cNvPr id="75" name="Picture 90" descr="Prevention_Protection--512x512-gray-rgb.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148317" y="4261700"/>
            <a:ext cx="251006" cy="270314"/>
          </a:xfrm>
          <a:prstGeom prst="rect">
            <a:avLst/>
          </a:prstGeom>
        </p:spPr>
      </p:pic>
      <p:pic>
        <p:nvPicPr>
          <p:cNvPr id="76" name="Picture 90" descr="Prevention_Protection--512x512-gray-rgb.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906838" y="4269138"/>
            <a:ext cx="251006" cy="270314"/>
          </a:xfrm>
          <a:prstGeom prst="rect">
            <a:avLst/>
          </a:prstGeom>
        </p:spPr>
      </p:pic>
      <p:pic>
        <p:nvPicPr>
          <p:cNvPr id="77" name="Picture 90" descr="Prevention_Protection--512x512-gray-rgb.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170801" y="4252446"/>
            <a:ext cx="251006" cy="270314"/>
          </a:xfrm>
          <a:prstGeom prst="rect">
            <a:avLst/>
          </a:prstGeom>
        </p:spPr>
      </p:pic>
      <p:pic>
        <p:nvPicPr>
          <p:cNvPr id="80" name="Picture 90" descr="Prevention_Protection--512x512-gray-rgb.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917580" y="4245008"/>
            <a:ext cx="251006" cy="270314"/>
          </a:xfrm>
          <a:prstGeom prst="rect">
            <a:avLst/>
          </a:prstGeom>
        </p:spPr>
      </p:pic>
      <p:pic>
        <p:nvPicPr>
          <p:cNvPr id="81" name="Picture 90" descr="Prevention_Protection--512x512-gray-rgb.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688213" y="4252446"/>
            <a:ext cx="251006" cy="270314"/>
          </a:xfrm>
          <a:prstGeom prst="rect">
            <a:avLst/>
          </a:prstGeom>
        </p:spPr>
      </p:pic>
    </p:spTree>
    <p:extLst>
      <p:ext uri="{BB962C8B-B14F-4D97-AF65-F5344CB8AC3E}">
        <p14:creationId xmlns:p14="http://schemas.microsoft.com/office/powerpoint/2010/main" val="398549598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24056" y="115058"/>
            <a:ext cx="6188853" cy="52683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SaaS</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型エンドポイントセキュリティのメリット</a:t>
            </a:r>
            <a:r>
              <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rPr>
              <a:t>は</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endParaRPr>
          </a:p>
        </p:txBody>
      </p:sp>
      <p:sp>
        <p:nvSpPr>
          <p:cNvPr id="3" name="正方形/長方形 2"/>
          <p:cNvSpPr/>
          <p:nvPr/>
        </p:nvSpPr>
        <p:spPr>
          <a:xfrm>
            <a:off x="549369" y="654828"/>
            <a:ext cx="7970852" cy="3285515"/>
          </a:xfrm>
          <a:prstGeom prst="rect">
            <a:avLst/>
          </a:prstGeom>
        </p:spPr>
        <p:txBody>
          <a:bodyPr wrap="square">
            <a:spAutoFit/>
          </a:bodyPr>
          <a:lstStyle/>
          <a:p>
            <a:pPr marL="0" marR="0" lvl="0" indent="133350" algn="just" defTabSz="457200" rtl="0" eaLnBrk="0" fontAlgn="base" latinLnBrk="0" hangingPunct="0">
              <a:lnSpc>
                <a:spcPct val="100000"/>
              </a:lnSpc>
              <a:spcBef>
                <a:spcPct val="0"/>
              </a:spcBef>
              <a:spcAft>
                <a:spcPts val="0"/>
              </a:spcAft>
              <a:buClrTx/>
              <a:buSzTx/>
              <a:buFontTx/>
              <a:buNone/>
              <a:tabLst/>
              <a:defRPr/>
            </a:pPr>
            <a:r>
              <a:rPr kumimoji="0" lang="en-US" altLang="ja-JP" sz="20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1. </a:t>
            </a:r>
            <a:r>
              <a:rPr kumimoji="0" lang="ja-JP" altLang="en-US" sz="20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運用の自動化による</a:t>
            </a:r>
            <a:r>
              <a:rPr kumimoji="0" lang="ja-JP" altLang="en-US" sz="2000" b="1" i="0" u="none" strike="noStrike" kern="100" cap="none" spc="0" normalizeH="0" baseline="0" noProof="0" dirty="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作業</a:t>
            </a:r>
            <a:r>
              <a:rPr kumimoji="0" lang="ja-JP" altLang="en-US" sz="20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負荷の軽減</a:t>
            </a:r>
            <a:endParaRPr kumimoji="0" lang="en-US" altLang="ja-JP" sz="2000" b="1" i="0" u="none" strike="noStrike" kern="100" cap="none" spc="0" normalizeH="0" baseline="0" noProof="0" dirty="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endParaRPr>
          </a:p>
          <a:p>
            <a:pPr marL="742950" marR="0" lvl="1" indent="-285750" algn="just" defTabSz="457200" rtl="0" eaLnBrk="0" fontAlgn="base" latinLnBrk="0" hangingPunct="0">
              <a:lnSpc>
                <a:spcPct val="100000"/>
              </a:lnSpc>
              <a:spcBef>
                <a:spcPct val="0"/>
              </a:spcBef>
              <a:spcAft>
                <a:spcPts val="0"/>
              </a:spcAft>
              <a:buClr>
                <a:srgbClr val="C00000"/>
              </a:buClr>
              <a:buSzTx/>
              <a:buFont typeface="Wingdings" panose="05000000000000000000" pitchFamily="2" charset="2"/>
              <a:buChar char="ü"/>
              <a:tabLst/>
              <a:defRPr/>
            </a:pPr>
            <a:r>
              <a:rPr kumimoji="0" lang="ja-JP" altLang="ja-JP"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自動</a:t>
            </a:r>
            <a:r>
              <a:rPr kumimoji="0" lang="ja-JP" altLang="ja-JP" sz="1600" b="0" i="0" u="none" strike="noStrike" kern="1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アップデート＋自動バージョンアップ＋自動</a:t>
            </a:r>
            <a:r>
              <a:rPr kumimoji="0" lang="ja-JP" altLang="ja-JP"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パッチ</a:t>
            </a:r>
            <a:r>
              <a:rPr kumimoji="0" lang="ja-JP" altLang="en-US"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適用</a:t>
            </a:r>
            <a:r>
              <a:rPr kumimoji="0" lang="ja-JP" altLang="ja-JP" sz="1600" b="0" i="0" u="none" strike="noStrike" kern="1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　</a:t>
            </a:r>
            <a:endParaRPr kumimoji="0" lang="en-US" altLang="ja-JP" sz="1600" b="0" i="0" u="none" strike="noStrike" kern="1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endParaRPr>
          </a:p>
          <a:p>
            <a:pPr marL="742950" marR="0" lvl="1" indent="-285750" algn="just" defTabSz="457200" rtl="0" eaLnBrk="0" fontAlgn="base" latinLnBrk="0" hangingPunct="0">
              <a:lnSpc>
                <a:spcPct val="100000"/>
              </a:lnSpc>
              <a:spcBef>
                <a:spcPct val="0"/>
              </a:spcBef>
              <a:spcAft>
                <a:spcPts val="0"/>
              </a:spcAft>
              <a:buClr>
                <a:srgbClr val="C00000"/>
              </a:buClr>
              <a:buSzTx/>
              <a:buFont typeface="Wingdings" panose="05000000000000000000" pitchFamily="2" charset="2"/>
              <a:buChar char="ü"/>
              <a:tabLst/>
              <a:defRPr/>
            </a:pPr>
            <a:r>
              <a:rPr kumimoji="0" lang="ja-JP" altLang="ja-JP" sz="1600" b="0" i="0" u="none" strike="noStrike" kern="1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手間</a:t>
            </a:r>
            <a:r>
              <a:rPr kumimoji="0" lang="ja-JP" altLang="ja-JP" sz="1600" b="0" i="0" u="none" strike="noStrike" kern="1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を掛けず</a:t>
            </a:r>
            <a:r>
              <a:rPr kumimoji="0" lang="ja-JP" altLang="ja-JP" sz="1600" b="0" i="0" u="none" strike="noStrike" kern="1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に常に最新</a:t>
            </a:r>
            <a:r>
              <a:rPr kumimoji="0" lang="ja-JP" altLang="en-US" sz="1600" b="0" i="0" u="none" strike="noStrike" kern="1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の状態で脅威対策</a:t>
            </a:r>
            <a:r>
              <a:rPr kumimoji="0" lang="ja-JP" altLang="en-US"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が可</a:t>
            </a:r>
            <a:endParaRPr kumimoji="0" lang="en-US" altLang="ja-JP"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endParaRPr>
          </a:p>
          <a:p>
            <a:pPr marL="742950" marR="0" lvl="1" indent="-285750" algn="just" defTabSz="457200" rtl="0" eaLnBrk="0" fontAlgn="base" latinLnBrk="0" hangingPunct="0">
              <a:lnSpc>
                <a:spcPct val="100000"/>
              </a:lnSpc>
              <a:spcBef>
                <a:spcPct val="0"/>
              </a:spcBef>
              <a:spcAft>
                <a:spcPts val="0"/>
              </a:spcAft>
              <a:buClr>
                <a:srgbClr val="C00000"/>
              </a:buClr>
              <a:buSzTx/>
              <a:buFont typeface="Wingdings" panose="05000000000000000000" pitchFamily="2" charset="2"/>
              <a:buChar char="ü"/>
              <a:tabLst/>
              <a:defRPr/>
            </a:pPr>
            <a:endParaRPr kumimoji="0" lang="en-US" altLang="ja-JP"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endParaRPr>
          </a:p>
          <a:p>
            <a:pPr marL="0" marR="0" lvl="0" indent="133350" algn="just" defTabSz="457200" rtl="0" eaLnBrk="0" fontAlgn="base" latinLnBrk="0" hangingPunct="0">
              <a:lnSpc>
                <a:spcPct val="100000"/>
              </a:lnSpc>
              <a:spcBef>
                <a:spcPct val="0"/>
              </a:spcBef>
              <a:spcAft>
                <a:spcPts val="0"/>
              </a:spcAft>
              <a:buClrTx/>
              <a:buSzTx/>
              <a:buFontTx/>
              <a:buNone/>
              <a:tabLst/>
              <a:defRPr/>
            </a:pPr>
            <a:endParaRPr kumimoji="0" lang="en-US" altLang="ja-JP" sz="9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ＭＳ 明朝" panose="02020609040205080304" pitchFamily="17" charset="-128"/>
            </a:endParaRPr>
          </a:p>
          <a:p>
            <a:pPr marL="0" marR="0" lvl="0" indent="133350" algn="just" defTabSz="457200" rtl="0" eaLnBrk="0" fontAlgn="base" latinLnBrk="0" hangingPunct="0">
              <a:lnSpc>
                <a:spcPct val="100000"/>
              </a:lnSpc>
              <a:spcBef>
                <a:spcPct val="0"/>
              </a:spcBef>
              <a:spcAft>
                <a:spcPts val="0"/>
              </a:spcAft>
              <a:buClrTx/>
              <a:buSzTx/>
              <a:buFontTx/>
              <a:buNone/>
              <a:tabLst/>
              <a:defRPr/>
            </a:pPr>
            <a:r>
              <a:rPr kumimoji="0" lang="en-US" altLang="ja-JP" sz="2000" b="1" i="0" u="none" strike="noStrike" kern="100" cap="none" spc="0" normalizeH="0" baseline="0" noProof="0" dirty="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ＭＳ 明朝" panose="02020609040205080304" pitchFamily="17" charset="-128"/>
              </a:rPr>
              <a:t>2</a:t>
            </a:r>
            <a:r>
              <a:rPr kumimoji="0" lang="en-US" altLang="ja-JP" sz="20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ＭＳ 明朝" panose="02020609040205080304" pitchFamily="17" charset="-128"/>
              </a:rPr>
              <a:t>. </a:t>
            </a:r>
            <a:r>
              <a:rPr kumimoji="0" lang="ja-JP" altLang="en-US" sz="20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ＭＳ 明朝" panose="02020609040205080304" pitchFamily="17" charset="-128"/>
              </a:rPr>
              <a:t>どこにいても</a:t>
            </a:r>
            <a:r>
              <a:rPr kumimoji="0" lang="ja-JP" altLang="ja-JP" sz="20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ＭＳ 明朝" panose="02020609040205080304" pitchFamily="17" charset="-128"/>
              </a:rPr>
              <a:t>クラウド</a:t>
            </a:r>
            <a:r>
              <a:rPr kumimoji="0" lang="ja-JP" altLang="en-US" sz="20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ＭＳ 明朝" panose="02020609040205080304" pitchFamily="17" charset="-128"/>
              </a:rPr>
              <a:t>から一元管理</a:t>
            </a:r>
            <a:endParaRPr kumimoji="0" lang="en-US" altLang="ja-JP" sz="1600" b="0"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ＭＳ 明朝" panose="02020609040205080304" pitchFamily="17" charset="-128"/>
            </a:endParaRPr>
          </a:p>
          <a:p>
            <a:pPr marL="742950" marR="0" lvl="1" indent="-285750" algn="just" defTabSz="457200" rtl="0" eaLnBrk="0" fontAlgn="base" latinLnBrk="0" hangingPunct="0">
              <a:lnSpc>
                <a:spcPct val="100000"/>
              </a:lnSpc>
              <a:spcBef>
                <a:spcPct val="0"/>
              </a:spcBef>
              <a:spcAft>
                <a:spcPts val="0"/>
              </a:spcAft>
              <a:buClr>
                <a:srgbClr val="C00000"/>
              </a:buClr>
              <a:buSzTx/>
              <a:buFont typeface="Wingdings" panose="05000000000000000000" pitchFamily="2" charset="2"/>
              <a:buChar char="ü"/>
              <a:tabLst/>
              <a:defRPr/>
            </a:pPr>
            <a:r>
              <a:rPr kumimoji="0" lang="ja-JP" altLang="en-US" sz="1600" b="0" i="0" u="none" strike="noStrike" kern="1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ＭＳ 明朝" panose="02020609040205080304" pitchFamily="17" charset="-128"/>
              </a:rPr>
              <a:t>社内にある端末だけでなく社外に持ち出した端末も管理</a:t>
            </a:r>
            <a:r>
              <a:rPr kumimoji="0" lang="ja-JP" altLang="en-US"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ＭＳ 明朝" panose="02020609040205080304" pitchFamily="17" charset="-128"/>
              </a:rPr>
              <a:t>可能</a:t>
            </a:r>
            <a:endParaRPr kumimoji="0" lang="en-US" altLang="ja-JP"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ＭＳ 明朝" panose="02020609040205080304" pitchFamily="17" charset="-128"/>
            </a:endParaRPr>
          </a:p>
          <a:p>
            <a:pPr marL="742950" marR="0" lvl="1" indent="-285750" algn="just" defTabSz="457200" rtl="0" eaLnBrk="0" fontAlgn="base" latinLnBrk="0" hangingPunct="0">
              <a:lnSpc>
                <a:spcPct val="100000"/>
              </a:lnSpc>
              <a:spcBef>
                <a:spcPct val="0"/>
              </a:spcBef>
              <a:spcAft>
                <a:spcPts val="0"/>
              </a:spcAft>
              <a:buClr>
                <a:srgbClr val="C00000"/>
              </a:buClr>
              <a:buSzTx/>
              <a:buFont typeface="Wingdings" panose="05000000000000000000" pitchFamily="2" charset="2"/>
              <a:buChar char="ü"/>
              <a:tabLst/>
              <a:defRPr/>
            </a:pPr>
            <a:r>
              <a:rPr kumimoji="0" lang="ja-JP" altLang="en-US" sz="1600" b="0" i="0" u="none" strike="noStrike" kern="1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テレワーク</a:t>
            </a:r>
            <a:r>
              <a:rPr kumimoji="0" lang="ja-JP" altLang="en-US"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やリモートワークなどの</a:t>
            </a:r>
            <a:r>
              <a:rPr kumimoji="0" lang="ja-JP" altLang="en-US" sz="1600" b="0" i="0" u="none" strike="noStrike" kern="1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働き方改革</a:t>
            </a:r>
            <a:r>
              <a:rPr kumimoji="0" lang="ja-JP" altLang="en-US"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を支援</a:t>
            </a:r>
            <a:endParaRPr kumimoji="0" lang="en-US" altLang="ja-JP"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endParaRPr>
          </a:p>
          <a:p>
            <a:pPr marL="457200" marR="0" lvl="1" indent="0" algn="just" defTabSz="457200" rtl="0" eaLnBrk="0" fontAlgn="base" latinLnBrk="0" hangingPunct="0">
              <a:lnSpc>
                <a:spcPct val="100000"/>
              </a:lnSpc>
              <a:spcBef>
                <a:spcPct val="0"/>
              </a:spcBef>
              <a:spcAft>
                <a:spcPts val="0"/>
              </a:spcAft>
              <a:buClr>
                <a:srgbClr val="C00000"/>
              </a:buClr>
              <a:buSzTx/>
              <a:buFontTx/>
              <a:buNone/>
              <a:tabLst/>
              <a:defRPr/>
            </a:pPr>
            <a:endParaRPr kumimoji="0" lang="en-US" altLang="ja-JP"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endParaRPr>
          </a:p>
          <a:p>
            <a:pPr marL="457200" marR="0" lvl="1" indent="0" algn="just" defTabSz="457200" rtl="0" eaLnBrk="0" fontAlgn="base" latinLnBrk="0" hangingPunct="0">
              <a:lnSpc>
                <a:spcPct val="100000"/>
              </a:lnSpc>
              <a:spcBef>
                <a:spcPct val="0"/>
              </a:spcBef>
              <a:spcAft>
                <a:spcPts val="0"/>
              </a:spcAft>
              <a:buClr>
                <a:srgbClr val="C00000"/>
              </a:buClr>
              <a:buSzTx/>
              <a:buFontTx/>
              <a:buNone/>
              <a:tabLst/>
              <a:defRPr/>
            </a:pPr>
            <a:endParaRPr kumimoji="0" lang="en-US" altLang="ja-JP" sz="105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endParaRPr>
          </a:p>
          <a:p>
            <a:pPr marL="0" marR="0" lvl="0" indent="133350" algn="just" defTabSz="457200" rtl="0" eaLnBrk="0" fontAlgn="base" latinLnBrk="0" hangingPunct="0">
              <a:lnSpc>
                <a:spcPct val="100000"/>
              </a:lnSpc>
              <a:spcBef>
                <a:spcPct val="0"/>
              </a:spcBef>
              <a:spcAft>
                <a:spcPts val="0"/>
              </a:spcAft>
              <a:buClrTx/>
              <a:buSzTx/>
              <a:buFontTx/>
              <a:buNone/>
              <a:tabLst/>
              <a:defRPr/>
            </a:pPr>
            <a:r>
              <a:rPr kumimoji="0" lang="en-US" altLang="ja-JP" sz="20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3.</a:t>
            </a:r>
            <a:r>
              <a:rPr kumimoji="0" lang="ja-JP" altLang="en-US" sz="2000" b="1" i="0" u="none" strike="noStrike" kern="100" cap="none" spc="0" normalizeH="0" baseline="0" noProof="0" dirty="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クラウド</a:t>
            </a:r>
            <a:r>
              <a:rPr kumimoji="0" lang="ja-JP" altLang="ja-JP" sz="2000" b="1" i="0" u="none" strike="noStrike" kern="100" cap="none" spc="0" normalizeH="0" baseline="0" noProof="0" dirty="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管理サーバ</a:t>
            </a:r>
            <a:r>
              <a:rPr kumimoji="0" lang="ja-JP" altLang="en-US" sz="2000" b="1" i="0" u="none" strike="noStrike" kern="100" cap="none" spc="0" normalizeH="0" baseline="0" noProof="0" dirty="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利用で</a:t>
            </a:r>
            <a:r>
              <a:rPr kumimoji="0" lang="ja-JP" altLang="en-US" sz="20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コスト</a:t>
            </a:r>
            <a:r>
              <a:rPr kumimoji="0" lang="ja-JP" altLang="en-US" sz="2000" b="1" i="0" u="none" strike="noStrike" kern="100" cap="none" spc="0" normalizeH="0" baseline="0" noProof="0" dirty="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最適化</a:t>
            </a:r>
            <a:r>
              <a:rPr kumimoji="0" lang="en-US" altLang="ja-JP" sz="800" b="1" i="0" u="none" strike="noStrike" kern="100" cap="none" spc="0" normalizeH="0" baseline="0" noProof="0" dirty="0" smtClean="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rPr>
              <a:t>※</a:t>
            </a:r>
            <a:endParaRPr kumimoji="0" lang="en-US" altLang="ja-JP" sz="2000" b="1" i="0" u="none" strike="noStrike" kern="100" cap="none" spc="0" normalizeH="0" baseline="0" noProof="0" dirty="0">
              <a:ln>
                <a:noFill/>
              </a:ln>
              <a:solidFill>
                <a:srgbClr val="0000FF"/>
              </a:solidFill>
              <a:effectLst>
                <a:glow rad="63500">
                  <a:srgbClr val="00A4E4">
                    <a:satMod val="175000"/>
                    <a:alpha val="40000"/>
                  </a:srgbClr>
                </a:glow>
              </a:effectLst>
              <a:uLnTx/>
              <a:uFillTx/>
              <a:latin typeface="メイリオ" panose="020B0604030504040204" pitchFamily="50" charset="-128"/>
              <a:ea typeface="メイリオ" panose="020B0604030504040204" pitchFamily="50" charset="-128"/>
              <a:cs typeface="Times New Roman" panose="02020603050405020304" pitchFamily="18" charset="0"/>
            </a:endParaRPr>
          </a:p>
          <a:p>
            <a:pPr marL="742950" marR="0" lvl="1" indent="-285750" algn="just" defTabSz="457200" rtl="0" eaLnBrk="0" fontAlgn="base" latinLnBrk="0" hangingPunct="0">
              <a:lnSpc>
                <a:spcPct val="100000"/>
              </a:lnSpc>
              <a:spcBef>
                <a:spcPct val="0"/>
              </a:spcBef>
              <a:spcAft>
                <a:spcPts val="0"/>
              </a:spcAft>
              <a:buClr>
                <a:srgbClr val="C00000"/>
              </a:buClr>
              <a:buSzTx/>
              <a:buFont typeface="Wingdings" panose="05000000000000000000" pitchFamily="2" charset="2"/>
              <a:buChar char="ü"/>
              <a:tabLst/>
              <a:defRPr/>
            </a:pPr>
            <a:r>
              <a:rPr kumimoji="0" lang="ja-JP" altLang="en-US" sz="1600" b="0" i="0" u="none" strike="noStrike" kern="1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社内にエンドポイント</a:t>
            </a:r>
            <a:r>
              <a:rPr kumimoji="0" lang="ja-JP" altLang="en-US" sz="1600" b="0" i="0" u="none" strike="noStrike" kern="1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管理サーバの構築は不要</a:t>
            </a:r>
            <a:endParaRPr kumimoji="0" lang="en-US" altLang="ja-JP" sz="1600" b="0" i="0" u="none" strike="noStrike" kern="1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endParaRPr>
          </a:p>
          <a:p>
            <a:pPr marL="742950" marR="0" lvl="1" indent="-285750" algn="just" defTabSz="457200" rtl="0" eaLnBrk="0" fontAlgn="base" latinLnBrk="0" hangingPunct="0">
              <a:lnSpc>
                <a:spcPct val="100000"/>
              </a:lnSpc>
              <a:spcBef>
                <a:spcPct val="0"/>
              </a:spcBef>
              <a:spcAft>
                <a:spcPts val="0"/>
              </a:spcAft>
              <a:buClr>
                <a:srgbClr val="C00000"/>
              </a:buClr>
              <a:buSzTx/>
              <a:buFont typeface="Wingdings" panose="05000000000000000000" pitchFamily="2" charset="2"/>
              <a:buChar char="ü"/>
              <a:tabLst/>
              <a:defRPr/>
            </a:pPr>
            <a:r>
              <a:rPr kumimoji="0" lang="ja-JP" altLang="en-US" sz="1600" b="0" i="0" u="none" strike="noStrike" kern="1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ハードウェア</a:t>
            </a:r>
            <a:r>
              <a:rPr kumimoji="0" lang="ja-JP" altLang="en-US" sz="1600" b="0" i="0" u="none" strike="noStrike" kern="1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関連</a:t>
            </a:r>
            <a:r>
              <a:rPr kumimoji="0" lang="ja-JP" altLang="ja-JP" sz="1600" b="0" i="0" u="none" strike="noStrike" kern="1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費用と</a:t>
            </a:r>
            <a:r>
              <a:rPr kumimoji="0" lang="ja-JP" altLang="en-US" sz="1600" b="0" i="0" u="none" strike="noStrike" kern="1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バージョンアップ</a:t>
            </a:r>
            <a:r>
              <a:rPr kumimoji="0" lang="ja-JP" altLang="ja-JP" sz="1600" b="0" i="0" u="none" strike="noStrike" kern="1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作業費用の</a:t>
            </a:r>
            <a:r>
              <a:rPr kumimoji="0" lang="ja-JP" altLang="en-US" sz="1600" b="0" i="0" u="none" strike="noStrike" kern="1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rPr>
              <a:t>削減</a:t>
            </a:r>
            <a:endParaRPr kumimoji="0" lang="ja-JP" altLang="ja-JP" sz="1600" b="0" i="0" u="none" strike="noStrike" kern="1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Times New Roman" panose="02020603050405020304" pitchFamily="18" charset="0"/>
            </a:endParaRPr>
          </a:p>
        </p:txBody>
      </p:sp>
      <p:sp>
        <p:nvSpPr>
          <p:cNvPr id="4" name="角丸四角形 3"/>
          <p:cNvSpPr/>
          <p:nvPr/>
        </p:nvSpPr>
        <p:spPr>
          <a:xfrm>
            <a:off x="0" y="4267200"/>
            <a:ext cx="9156112" cy="889444"/>
          </a:xfrm>
          <a:prstGeom prst="roundRect">
            <a:avLst>
              <a:gd name="adj" fmla="val 0"/>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b"/>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一番のポイントは、自動化＋クラウド管理で</a:t>
            </a:r>
            <a:endParaRPr kumimoji="0" lang="en-US" altLang="ja-JP"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endParaRPr>
          </a:p>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セキュリティ</a:t>
            </a:r>
            <a:r>
              <a:rPr kumimoji="0" lang="ja-JP" altLang="en-US"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担当者が</a:t>
            </a:r>
            <a:r>
              <a:rPr kumimoji="0" lang="ja-JP" altLang="en-US" sz="2800" b="1" i="0" u="none" strike="noStrike" kern="1200" cap="none" spc="0" normalizeH="0" baseline="0" noProof="0" dirty="0" smtClean="0">
                <a:ln>
                  <a:noFill/>
                </a:ln>
                <a:solidFill>
                  <a:srgbClr val="FFFF00"/>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“楽になる”！</a:t>
            </a:r>
            <a:endParaRPr kumimoji="0" lang="ja-JP" altLang="en-US" sz="2800" b="1" i="0" u="none" strike="noStrike" kern="1200" cap="none" spc="0" normalizeH="0" baseline="0" noProof="0" dirty="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endParaRPr>
          </a:p>
        </p:txBody>
      </p:sp>
      <p:pic>
        <p:nvPicPr>
          <p:cNvPr id="5" name="Picture 4" descr="Management-Console--512x512-gray-rgb.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459970" y="3143091"/>
            <a:ext cx="846207" cy="564138"/>
          </a:xfrm>
          <a:prstGeom prst="rect">
            <a:avLst/>
          </a:prstGeom>
        </p:spPr>
      </p:pic>
      <p:pic>
        <p:nvPicPr>
          <p:cNvPr id="6" name="Picture 110" descr="Updates_Shield--512x512-gray-rgb.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526457" y="751732"/>
            <a:ext cx="713232" cy="799084"/>
          </a:xfrm>
          <a:prstGeom prst="rect">
            <a:avLst/>
          </a:prstGeom>
        </p:spPr>
      </p:pic>
      <p:pic>
        <p:nvPicPr>
          <p:cNvPr id="7" name="Picture 78" descr="Cloud--512x512-gray-rgb.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353461" y="1967949"/>
            <a:ext cx="958475" cy="578919"/>
          </a:xfrm>
          <a:prstGeom prst="rect">
            <a:avLst/>
          </a:prstGeom>
        </p:spPr>
      </p:pic>
      <p:pic>
        <p:nvPicPr>
          <p:cNvPr id="8" name="Picture 29" descr="Dashboard--512x512-gray-rgb.png"/>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7629566" y="2160389"/>
            <a:ext cx="406263" cy="289613"/>
          </a:xfrm>
          <a:prstGeom prst="rect">
            <a:avLst/>
          </a:prstGeom>
        </p:spPr>
      </p:pic>
      <p:sp>
        <p:nvSpPr>
          <p:cNvPr id="10" name="角丸四角形 9"/>
          <p:cNvSpPr/>
          <p:nvPr/>
        </p:nvSpPr>
        <p:spPr>
          <a:xfrm>
            <a:off x="542258" y="589321"/>
            <a:ext cx="7981507" cy="1016929"/>
          </a:xfrm>
          <a:prstGeom prst="roundRect">
            <a:avLst/>
          </a:prstGeom>
          <a:noFill/>
          <a:ln w="127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20" name="角丸四角形 19"/>
          <p:cNvSpPr/>
          <p:nvPr/>
        </p:nvSpPr>
        <p:spPr>
          <a:xfrm>
            <a:off x="538714" y="1764649"/>
            <a:ext cx="7981507" cy="1016929"/>
          </a:xfrm>
          <a:prstGeom prst="roundRect">
            <a:avLst/>
          </a:prstGeom>
          <a:noFill/>
          <a:ln w="127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21" name="角丸四角形 20"/>
          <p:cNvSpPr/>
          <p:nvPr/>
        </p:nvSpPr>
        <p:spPr>
          <a:xfrm>
            <a:off x="542257" y="2952981"/>
            <a:ext cx="7981507" cy="1016929"/>
          </a:xfrm>
          <a:prstGeom prst="roundRect">
            <a:avLst/>
          </a:prstGeom>
          <a:noFill/>
          <a:ln w="127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28" name="テキスト ボックス 27"/>
          <p:cNvSpPr txBox="1"/>
          <p:nvPr/>
        </p:nvSpPr>
        <p:spPr>
          <a:xfrm>
            <a:off x="7353461" y="2873237"/>
            <a:ext cx="1079500" cy="1158706"/>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8000" b="0" i="0" u="none" strike="noStrike" kern="1200" cap="none" spc="0" normalizeH="0" baseline="0" noProof="0" dirty="0" smtClean="0">
                <a:ln>
                  <a:noFill/>
                </a:ln>
                <a:solidFill>
                  <a:srgbClr val="FF0000"/>
                </a:solidFill>
                <a:effectLst/>
                <a:uLnTx/>
                <a:uFillTx/>
                <a:latin typeface="Agency FB" panose="020B0503020202020204" pitchFamily="34" charset="0"/>
                <a:ea typeface="ＭＳ Ｐゴシック" panose="020B0600070205080204" pitchFamily="50" charset="-128"/>
                <a:cs typeface="Calibri"/>
              </a:rPr>
              <a:t>×</a:t>
            </a:r>
            <a:endParaRPr kumimoji="1" lang="ja-JP" altLang="en-US" sz="8000" b="0" i="0" u="none" strike="noStrike" kern="1200" cap="none" spc="0" normalizeH="0" baseline="0" noProof="0" dirty="0">
              <a:ln>
                <a:noFill/>
              </a:ln>
              <a:solidFill>
                <a:srgbClr val="FF0000"/>
              </a:solidFill>
              <a:effectLst/>
              <a:uLnTx/>
              <a:uFillTx/>
              <a:latin typeface="Agency FB" panose="020B0503020202020204" pitchFamily="34" charset="0"/>
              <a:ea typeface="ＭＳ Ｐゴシック" panose="020B0600070205080204" pitchFamily="50" charset="-128"/>
              <a:cs typeface="Calibri"/>
            </a:endParaRPr>
          </a:p>
        </p:txBody>
      </p:sp>
      <p:sp>
        <p:nvSpPr>
          <p:cNvPr id="9" name="テキスト ボックス 8"/>
          <p:cNvSpPr txBox="1"/>
          <p:nvPr/>
        </p:nvSpPr>
        <p:spPr>
          <a:xfrm>
            <a:off x="4616313" y="3987074"/>
            <a:ext cx="3975686" cy="18248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ja-JP"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rPr>
              <a:t>※全体的なコストの増減について</a:t>
            </a:r>
            <a:r>
              <a:rPr kumimoji="0" lang="ja-JP" altLang="ja-JP" sz="9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rPr>
              <a:t>はお客</a:t>
            </a:r>
            <a:r>
              <a:rPr kumimoji="0" lang="ja-JP" altLang="ja-JP"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rPr>
              <a:t>様の環境や運用状況に依存します</a:t>
            </a:r>
            <a:r>
              <a:rPr kumimoji="0" lang="ja-JP" altLang="ja-JP" sz="9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rPr>
              <a:t>。</a:t>
            </a:r>
            <a:endParaRPr kumimoji="0" lang="ja-JP" altLang="ja-JP"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99102616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6">
            <a:extLst>
              <a:ext uri="{FF2B5EF4-FFF2-40B4-BE49-F238E27FC236}">
                <a16:creationId xmlns:a16="http://schemas.microsoft.com/office/drawing/2014/main" id="{224CF76D-20A8-DB48-BE48-B7F0AC220630}"/>
              </a:ext>
            </a:extLst>
          </p:cNvPr>
          <p:cNvPicPr>
            <a:picLocks noChangeAspect="1"/>
          </p:cNvPicPr>
          <p:nvPr/>
        </p:nvPicPr>
        <p:blipFill rotWithShape="1">
          <a:blip r:embed="rId3" cstate="email">
            <a:lum bright="70000" contrast="-70000"/>
            <a:extLst>
              <a:ext uri="{28A0092B-C50C-407E-A947-70E740481C1C}">
                <a14:useLocalDpi xmlns:a14="http://schemas.microsoft.com/office/drawing/2010/main"/>
              </a:ext>
            </a:extLst>
          </a:blip>
          <a:srcRect/>
          <a:stretch/>
        </p:blipFill>
        <p:spPr>
          <a:xfrm flipH="1">
            <a:off x="473568" y="384033"/>
            <a:ext cx="3202199" cy="3596521"/>
          </a:xfrm>
          <a:prstGeom prst="rect">
            <a:avLst/>
          </a:prstGeom>
          <a:effectLst>
            <a:softEdge rad="127000"/>
          </a:effectLst>
        </p:spPr>
      </p:pic>
      <p:sp>
        <p:nvSpPr>
          <p:cNvPr id="2" name="テキスト ボックス 1"/>
          <p:cNvSpPr txBox="1"/>
          <p:nvPr/>
        </p:nvSpPr>
        <p:spPr>
          <a:xfrm>
            <a:off x="264105" y="1552137"/>
            <a:ext cx="4129941" cy="2040747"/>
          </a:xfrm>
          <a:prstGeom prst="rect">
            <a:avLst/>
          </a:prstGeom>
          <a:noFill/>
        </p:spPr>
        <p:txBody>
          <a:bodyPr wrap="none" lIns="0" rtlCol="0">
            <a:noAutofit/>
          </a:bodyPr>
          <a:lstStyle/>
          <a:p>
            <a:pPr marL="285750" marR="0" lvl="0" indent="-285750" algn="l" defTabSz="457200" rtl="0" eaLnBrk="0" fontAlgn="base" latinLnBrk="0" hangingPunct="0">
              <a:lnSpc>
                <a:spcPct val="200000"/>
              </a:lnSpc>
              <a:spcBef>
                <a:spcPct val="0"/>
              </a:spcBef>
              <a:spcAft>
                <a:spcPct val="0"/>
              </a:spcAft>
              <a:buClr>
                <a:srgbClr val="C00000"/>
              </a:buClr>
              <a:buSzTx/>
              <a:buFont typeface="Wingdings" panose="05000000000000000000" pitchFamily="2" charset="2"/>
              <a:buChar char="ü"/>
              <a:tabLst/>
              <a:defRPr/>
            </a:pP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サーバ</a:t>
            </a:r>
            <a:r>
              <a:rPr kumimoji="1" lang="en-US" altLang="ja-JP"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OS</a:t>
            </a: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のパッチ検証と適用</a:t>
            </a:r>
            <a:r>
              <a:rPr kumimoji="1" lang="ja-JP" altLang="en-US" sz="1100" b="0" i="0" u="none" strike="noStrike" kern="1200" cap="none" spc="0" normalizeH="0" baseline="0" noProof="0" dirty="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a:t>
            </a:r>
            <a:r>
              <a:rPr kumimoji="1" lang="ja-JP" altLang="en-US"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年</a:t>
            </a:r>
            <a:r>
              <a:rPr kumimoji="1" lang="en-US" altLang="ja-JP"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12</a:t>
            </a:r>
            <a:r>
              <a:rPr kumimoji="1" lang="ja-JP" altLang="en-US"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回）</a:t>
            </a:r>
            <a:endParaRPr kumimoji="1" lang="en-US" altLang="ja-JP"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endParaRPr>
          </a:p>
          <a:p>
            <a:pPr marL="285750" marR="0" lvl="0" indent="-285750" algn="l" defTabSz="457200" rtl="0" eaLnBrk="0" fontAlgn="base" latinLnBrk="0" hangingPunct="0">
              <a:lnSpc>
                <a:spcPct val="200000"/>
              </a:lnSpc>
              <a:spcBef>
                <a:spcPct val="0"/>
              </a:spcBef>
              <a:spcAft>
                <a:spcPct val="0"/>
              </a:spcAft>
              <a:buClr>
                <a:srgbClr val="C00000"/>
              </a:buClr>
              <a:buSzTx/>
              <a:buFont typeface="Wingdings" panose="05000000000000000000" pitchFamily="2" charset="2"/>
              <a:buChar char="ü"/>
              <a:tabLst/>
              <a:defRPr/>
            </a:pP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管理サーバのパッチ検証と適用</a:t>
            </a:r>
            <a:r>
              <a:rPr kumimoji="1" lang="ja-JP" altLang="en-US"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（年</a:t>
            </a:r>
            <a:r>
              <a:rPr kumimoji="1" lang="en-US" altLang="ja-JP" sz="1100" b="0" i="0" u="none" strike="noStrike" kern="1200" cap="none" spc="0" normalizeH="0" baseline="0" noProof="0" dirty="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2</a:t>
            </a:r>
            <a:r>
              <a:rPr kumimoji="1" lang="ja-JP" altLang="en-US"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回程度）</a:t>
            </a:r>
            <a:endParaRPr kumimoji="1" lang="en-US" altLang="ja-JP"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endParaRPr>
          </a:p>
          <a:p>
            <a:pPr marL="285750" marR="0" lvl="0" indent="-285750" algn="l" defTabSz="457200" rtl="0" eaLnBrk="0" fontAlgn="base" latinLnBrk="0" hangingPunct="0">
              <a:lnSpc>
                <a:spcPct val="200000"/>
              </a:lnSpc>
              <a:spcBef>
                <a:spcPct val="0"/>
              </a:spcBef>
              <a:spcAft>
                <a:spcPct val="0"/>
              </a:spcAft>
              <a:buClr>
                <a:srgbClr val="C00000"/>
              </a:buClr>
              <a:buSzTx/>
              <a:buFont typeface="Wingdings" panose="05000000000000000000" pitchFamily="2" charset="2"/>
              <a:buChar char="ü"/>
              <a:tabLst/>
              <a:defRPr/>
            </a:pP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管理サーバのバージョンアップ</a:t>
            </a:r>
            <a:r>
              <a:rPr kumimoji="1" lang="ja-JP" altLang="en-US"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（年</a:t>
            </a:r>
            <a:r>
              <a:rPr kumimoji="1" lang="en-US" altLang="ja-JP"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1</a:t>
            </a:r>
            <a:r>
              <a:rPr kumimoji="1" lang="ja-JP" altLang="en-US"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回程度）</a:t>
            </a:r>
            <a:endParaRPr kumimoji="1" lang="en-US" altLang="ja-JP" sz="16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endParaRPr>
          </a:p>
          <a:p>
            <a:pPr marL="285750" marR="0" lvl="0" indent="-285750" algn="l" defTabSz="457200" rtl="0" eaLnBrk="0" fontAlgn="base" latinLnBrk="0" hangingPunct="0">
              <a:lnSpc>
                <a:spcPct val="200000"/>
              </a:lnSpc>
              <a:spcBef>
                <a:spcPct val="0"/>
              </a:spcBef>
              <a:spcAft>
                <a:spcPct val="0"/>
              </a:spcAft>
              <a:buClr>
                <a:srgbClr val="C00000"/>
              </a:buClr>
              <a:buSzTx/>
              <a:buFont typeface="Wingdings" panose="05000000000000000000" pitchFamily="2" charset="2"/>
              <a:buChar char="ü"/>
              <a:tabLst/>
              <a:defRPr/>
            </a:pP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バックアップや死活監視</a:t>
            </a:r>
            <a:r>
              <a:rPr kumimoji="1" lang="ja-JP" altLang="en-US"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（常時）</a:t>
            </a:r>
            <a:endParaRPr kumimoji="1" lang="en-US" altLang="ja-JP" sz="1100" b="0"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endParaRPr>
          </a:p>
        </p:txBody>
      </p:sp>
      <p:sp>
        <p:nvSpPr>
          <p:cNvPr id="3" name="テキスト ボックス 2"/>
          <p:cNvSpPr txBox="1"/>
          <p:nvPr/>
        </p:nvSpPr>
        <p:spPr>
          <a:xfrm>
            <a:off x="218000" y="127170"/>
            <a:ext cx="6188853" cy="52683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負担になってい</a:t>
            </a:r>
            <a:r>
              <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rPr>
              <a:t>た</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運用作業が“不要”に！</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endParaRPr>
          </a:p>
        </p:txBody>
      </p:sp>
      <p:pic>
        <p:nvPicPr>
          <p:cNvPr id="5" name="Picture 12">
            <a:extLst>
              <a:ext uri="{FF2B5EF4-FFF2-40B4-BE49-F238E27FC236}">
                <a16:creationId xmlns:a16="http://schemas.microsoft.com/office/drawing/2014/main" id="{9D8A2146-6F0E-2C41-9C9F-77463A71DE6E}"/>
              </a:ext>
            </a:extLst>
          </p:cNvPr>
          <p:cNvPicPr>
            <a:picLocks noChangeAspect="1"/>
          </p:cNvPicPr>
          <p:nvPr/>
        </p:nvPicPr>
        <p:blipFill rotWithShape="1">
          <a:blip r:embed="rId4" cstate="email">
            <a:lum bright="70000" contrast="-70000"/>
            <a:extLst>
              <a:ext uri="{28A0092B-C50C-407E-A947-70E740481C1C}">
                <a14:useLocalDpi xmlns:a14="http://schemas.microsoft.com/office/drawing/2010/main"/>
              </a:ext>
            </a:extLst>
          </a:blip>
          <a:srcRect/>
          <a:stretch/>
        </p:blipFill>
        <p:spPr>
          <a:xfrm>
            <a:off x="4966934" y="863052"/>
            <a:ext cx="3580642" cy="3305203"/>
          </a:xfrm>
          <a:prstGeom prst="rect">
            <a:avLst/>
          </a:prstGeom>
          <a:effectLst>
            <a:softEdge rad="127000"/>
          </a:effectLst>
        </p:spPr>
      </p:pic>
      <p:sp>
        <p:nvSpPr>
          <p:cNvPr id="6" name="テキスト ボックス 5"/>
          <p:cNvSpPr txBox="1"/>
          <p:nvPr/>
        </p:nvSpPr>
        <p:spPr>
          <a:xfrm>
            <a:off x="5045841" y="1546080"/>
            <a:ext cx="3891309" cy="2040747"/>
          </a:xfrm>
          <a:prstGeom prst="rect">
            <a:avLst/>
          </a:prstGeom>
          <a:noFill/>
        </p:spPr>
        <p:txBody>
          <a:bodyPr wrap="none" lIns="0" rtlCol="0">
            <a:noAutofit/>
          </a:bodyPr>
          <a:lstStyle/>
          <a:p>
            <a:pPr marL="285750" marR="0" lvl="0" indent="-285750" algn="l" defTabSz="457200" rtl="0" eaLnBrk="0" fontAlgn="base" latinLnBrk="0" hangingPunct="0">
              <a:lnSpc>
                <a:spcPct val="150000"/>
              </a:lnSpc>
              <a:spcBef>
                <a:spcPct val="0"/>
              </a:spcBef>
              <a:spcAft>
                <a:spcPct val="0"/>
              </a:spcAft>
              <a:buClr>
                <a:srgbClr val="C00000"/>
              </a:buClr>
              <a:buSzTx/>
              <a:buFont typeface="Wingdings" panose="05000000000000000000" pitchFamily="2" charset="2"/>
              <a:buChar char="ü"/>
              <a:tabLst/>
              <a:defRPr/>
            </a:pP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サーバ</a:t>
            </a:r>
            <a:r>
              <a:rPr kumimoji="1" lang="en-US" altLang="ja-JP"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OS</a:t>
            </a: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のパッチ検証と適用は</a:t>
            </a:r>
            <a:r>
              <a:rPr kumimoji="1" lang="ja-JP" altLang="en-US" sz="2200" b="1" i="0" u="none" strike="noStrike" kern="1200" cap="none" spc="0" normalizeH="0" baseline="0" noProof="0" dirty="0" smtClean="0">
                <a:ln>
                  <a:noFill/>
                </a:ln>
                <a:solidFill>
                  <a:srgbClr val="FF0000"/>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不要</a:t>
            </a:r>
            <a:endParaRPr kumimoji="1" lang="en-US" altLang="ja-JP" sz="2200" b="1" i="0" u="none" strike="noStrike" kern="1200" cap="none" spc="0" normalizeH="0" baseline="0" noProof="0" dirty="0" smtClean="0">
              <a:ln>
                <a:noFill/>
              </a:ln>
              <a:solidFill>
                <a:srgbClr val="FF0000"/>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endParaRPr>
          </a:p>
          <a:p>
            <a:pPr marL="285750" marR="0" lvl="0" indent="-285750" algn="l" defTabSz="457200" rtl="0" eaLnBrk="0" fontAlgn="base" latinLnBrk="0" hangingPunct="0">
              <a:lnSpc>
                <a:spcPct val="150000"/>
              </a:lnSpc>
              <a:spcBef>
                <a:spcPct val="0"/>
              </a:spcBef>
              <a:spcAft>
                <a:spcPct val="0"/>
              </a:spcAft>
              <a:buClr>
                <a:srgbClr val="C00000"/>
              </a:buClr>
              <a:buSzTx/>
              <a:buFont typeface="Wingdings" panose="05000000000000000000" pitchFamily="2" charset="2"/>
              <a:buChar char="ü"/>
              <a:tabLst/>
              <a:defRPr/>
            </a:pP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管理サーバのパッチ検証と適用</a:t>
            </a:r>
            <a:r>
              <a:rPr kumimoji="1" lang="ja-JP" altLang="en-US" sz="2200" b="1" i="0" u="none" strike="noStrike" kern="1200" cap="none" spc="0" normalizeH="0" baseline="0" noProof="0" dirty="0">
                <a:ln>
                  <a:noFill/>
                </a:ln>
                <a:solidFill>
                  <a:srgbClr val="FF0000"/>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不要</a:t>
            </a:r>
            <a:endParaRPr kumimoji="1" lang="en-US" altLang="ja-JP" sz="2200" b="1" i="0" u="none" strike="noStrike" kern="1200" cap="none" spc="0" normalizeH="0" baseline="0" noProof="0" dirty="0" smtClean="0">
              <a:ln>
                <a:noFill/>
              </a:ln>
              <a:solidFill>
                <a:srgbClr val="FF0000"/>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endParaRPr>
          </a:p>
          <a:p>
            <a:pPr marL="285750" marR="0" lvl="0" indent="-285750" algn="l" defTabSz="457200" rtl="0" eaLnBrk="0" fontAlgn="base" latinLnBrk="0" hangingPunct="0">
              <a:lnSpc>
                <a:spcPct val="150000"/>
              </a:lnSpc>
              <a:spcBef>
                <a:spcPct val="0"/>
              </a:spcBef>
              <a:spcAft>
                <a:spcPct val="0"/>
              </a:spcAft>
              <a:buClr>
                <a:srgbClr val="C00000"/>
              </a:buClr>
              <a:buSzTx/>
              <a:buFont typeface="Wingdings" panose="05000000000000000000" pitchFamily="2" charset="2"/>
              <a:buChar char="ü"/>
              <a:tabLst/>
              <a:defRPr/>
            </a:pP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管理サーバのバージョンアップ</a:t>
            </a:r>
            <a:r>
              <a:rPr kumimoji="1" lang="ja-JP" altLang="en-US" sz="2200" b="1" i="0" u="none" strike="noStrike" kern="1200" cap="none" spc="0" normalizeH="0" baseline="0" noProof="0" dirty="0">
                <a:ln>
                  <a:noFill/>
                </a:ln>
                <a:solidFill>
                  <a:srgbClr val="FF0000"/>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不要</a:t>
            </a:r>
            <a:endParaRPr kumimoji="1" lang="en-US" altLang="ja-JP" sz="2200" b="1" i="0" u="none" strike="noStrike" kern="1200" cap="none" spc="0" normalizeH="0" baseline="0" noProof="0" dirty="0" smtClean="0">
              <a:ln>
                <a:noFill/>
              </a:ln>
              <a:solidFill>
                <a:srgbClr val="FF0000"/>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endParaRPr>
          </a:p>
          <a:p>
            <a:pPr marL="285750" marR="0" lvl="0" indent="-285750" algn="l" defTabSz="457200" rtl="0" eaLnBrk="0" fontAlgn="base" latinLnBrk="0" hangingPunct="0">
              <a:lnSpc>
                <a:spcPct val="150000"/>
              </a:lnSpc>
              <a:spcBef>
                <a:spcPct val="0"/>
              </a:spcBef>
              <a:spcAft>
                <a:spcPct val="0"/>
              </a:spcAft>
              <a:buClr>
                <a:srgbClr val="C00000"/>
              </a:buClr>
              <a:buSzTx/>
              <a:buFont typeface="Wingdings" panose="05000000000000000000" pitchFamily="2" charset="2"/>
              <a:buChar char="ü"/>
              <a:tabLst/>
              <a:defRPr/>
            </a:pPr>
            <a:r>
              <a:rPr kumimoji="1" lang="ja-JP" altLang="en-US" sz="1600" b="1" i="0" u="none" strike="noStrike" kern="1200" cap="none" spc="0" normalizeH="0" baseline="0" noProof="0" dirty="0" smtClean="0">
                <a:ln>
                  <a:noFill/>
                </a:ln>
                <a:solidFill>
                  <a:srgbClr val="4D4D4F"/>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バックアップや死活監視は</a:t>
            </a:r>
            <a:r>
              <a:rPr kumimoji="1" lang="ja-JP" altLang="en-US" sz="2200" b="1" i="0" u="none" strike="noStrike" kern="1200" cap="none" spc="0" normalizeH="0" baseline="0" noProof="0" dirty="0" smtClean="0">
                <a:ln>
                  <a:noFill/>
                </a:ln>
                <a:solidFill>
                  <a:srgbClr val="FF0000"/>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rPr>
              <a:t>不要</a:t>
            </a:r>
            <a:endParaRPr kumimoji="1" lang="en-US" altLang="ja-JP" sz="2200" b="1" i="0" u="none" strike="noStrike" kern="1200" cap="none" spc="0" normalizeH="0" baseline="0" noProof="0" dirty="0" smtClean="0">
              <a:ln>
                <a:noFill/>
              </a:ln>
              <a:solidFill>
                <a:srgbClr val="FF0000"/>
              </a:solidFill>
              <a:effectLst>
                <a:glow rad="228600">
                  <a:srgbClr val="E6E7E8">
                    <a:satMod val="175000"/>
                    <a:alpha val="40000"/>
                  </a:srgbClr>
                </a:glow>
              </a:effectLst>
              <a:uLnTx/>
              <a:uFillTx/>
              <a:latin typeface="メイリオ" panose="020B0604030504040204" pitchFamily="50" charset="-128"/>
              <a:ea typeface="メイリオ" panose="020B0604030504040204" pitchFamily="50" charset="-128"/>
              <a:cs typeface="Calibri"/>
            </a:endParaRPr>
          </a:p>
        </p:txBody>
      </p:sp>
      <p:sp>
        <p:nvSpPr>
          <p:cNvPr id="7" name="二等辺三角形 6"/>
          <p:cNvSpPr/>
          <p:nvPr/>
        </p:nvSpPr>
        <p:spPr>
          <a:xfrm rot="5400000">
            <a:off x="3508747" y="2340539"/>
            <a:ext cx="2278183" cy="495474"/>
          </a:xfrm>
          <a:prstGeom prst="triangle">
            <a:avLst/>
          </a:prstGeom>
          <a:gradFill>
            <a:gsLst>
              <a:gs pos="0">
                <a:srgbClr val="0000FF">
                  <a:tint val="66000"/>
                  <a:satMod val="160000"/>
                </a:srgbClr>
              </a:gs>
              <a:gs pos="24000">
                <a:srgbClr val="0000FF">
                  <a:tint val="44500"/>
                  <a:satMod val="160000"/>
                </a:srgbClr>
              </a:gs>
              <a:gs pos="99000">
                <a:schemeClr val="bg1"/>
              </a:gs>
              <a:gs pos="52000">
                <a:srgbClr val="0000FF">
                  <a:tint val="23500"/>
                  <a:satMod val="16000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9" name="楕円 8"/>
          <p:cNvSpPr/>
          <p:nvPr/>
        </p:nvSpPr>
        <p:spPr>
          <a:xfrm>
            <a:off x="732823" y="808657"/>
            <a:ext cx="2875088" cy="652217"/>
          </a:xfrm>
          <a:prstGeom prst="ellipse">
            <a:avLst/>
          </a:prstGeom>
          <a:solidFill>
            <a:schemeClr val="accent3">
              <a:lumMod val="75000"/>
            </a:schemeClr>
          </a:solidFill>
          <a:ln>
            <a:noFill/>
          </a:ln>
          <a:effectLst>
            <a:softEdge rad="12700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8" name="テキスト ボックス 7"/>
          <p:cNvSpPr txBox="1"/>
          <p:nvPr/>
        </p:nvSpPr>
        <p:spPr>
          <a:xfrm>
            <a:off x="1266742" y="933743"/>
            <a:ext cx="1928575" cy="467549"/>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2400" b="1" i="0" u="none" strike="noStrike" kern="1200" cap="none" spc="0" normalizeH="0" baseline="0" noProof="0" dirty="0" smtClean="0">
                <a:ln>
                  <a:noFill/>
                </a:ln>
                <a:solidFill>
                  <a:srgbClr val="FFFFFF"/>
                </a:solidFill>
                <a:effectLst>
                  <a:glow rad="63500">
                    <a:srgbClr val="00467F">
                      <a:satMod val="175000"/>
                      <a:alpha val="40000"/>
                    </a:srgbClr>
                  </a:glow>
                </a:effectLst>
                <a:uLnTx/>
                <a:uFillTx/>
                <a:latin typeface="メイリオ" panose="020B0604030504040204" pitchFamily="50" charset="-128"/>
                <a:ea typeface="メイリオ" panose="020B0604030504040204" pitchFamily="50" charset="-128"/>
                <a:cs typeface="Calibri"/>
              </a:rPr>
              <a:t>Befor</a:t>
            </a:r>
            <a:r>
              <a:rPr kumimoji="1" lang="en-US" altLang="ja-JP" sz="2400" b="1" i="0" u="none" strike="noStrike" kern="1200" cap="none" spc="0" normalizeH="0" baseline="0" noProof="0" dirty="0">
                <a:ln>
                  <a:noFill/>
                </a:ln>
                <a:solidFill>
                  <a:srgbClr val="FFFFFF"/>
                </a:solidFill>
                <a:effectLst>
                  <a:glow rad="63500">
                    <a:srgbClr val="00467F">
                      <a:satMod val="175000"/>
                      <a:alpha val="40000"/>
                    </a:srgbClr>
                  </a:glow>
                </a:effectLst>
                <a:uLnTx/>
                <a:uFillTx/>
                <a:latin typeface="メイリオ" panose="020B0604030504040204" pitchFamily="50" charset="-128"/>
                <a:ea typeface="メイリオ" panose="020B0604030504040204" pitchFamily="50" charset="-128"/>
                <a:cs typeface="Calibri"/>
              </a:rPr>
              <a:t>e</a:t>
            </a:r>
            <a:endParaRPr kumimoji="1" lang="ja-JP" altLang="en-US" sz="2400" b="1" i="0" u="none" strike="noStrike" kern="1200" cap="none" spc="0" normalizeH="0" baseline="0" noProof="0" dirty="0">
              <a:ln>
                <a:noFill/>
              </a:ln>
              <a:solidFill>
                <a:srgbClr val="FFFFFF"/>
              </a:solidFill>
              <a:effectLst>
                <a:glow rad="63500">
                  <a:srgbClr val="00467F">
                    <a:satMod val="175000"/>
                    <a:alpha val="40000"/>
                  </a:srgbClr>
                </a:glow>
              </a:effectLst>
              <a:uLnTx/>
              <a:uFillTx/>
              <a:latin typeface="メイリオ" panose="020B0604030504040204" pitchFamily="50" charset="-128"/>
              <a:ea typeface="メイリオ" panose="020B0604030504040204" pitchFamily="50" charset="-128"/>
              <a:cs typeface="Calibri"/>
            </a:endParaRPr>
          </a:p>
        </p:txBody>
      </p:sp>
      <p:sp>
        <p:nvSpPr>
          <p:cNvPr id="10" name="楕円 9"/>
          <p:cNvSpPr/>
          <p:nvPr/>
        </p:nvSpPr>
        <p:spPr>
          <a:xfrm>
            <a:off x="5281858" y="799179"/>
            <a:ext cx="2875088" cy="652217"/>
          </a:xfrm>
          <a:prstGeom prst="ellipse">
            <a:avLst/>
          </a:prstGeom>
          <a:solidFill>
            <a:srgbClr val="0066FF"/>
          </a:solidFill>
          <a:ln>
            <a:noFill/>
          </a:ln>
          <a:effectLst>
            <a:softEdge rad="12700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11" name="テキスト ボックス 10"/>
          <p:cNvSpPr txBox="1"/>
          <p:nvPr/>
        </p:nvSpPr>
        <p:spPr>
          <a:xfrm>
            <a:off x="5815777" y="924265"/>
            <a:ext cx="1928575" cy="467549"/>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2400" b="1" i="0" u="none" strike="noStrike" kern="1200" cap="none" spc="0" normalizeH="0" baseline="0" noProof="0" dirty="0" smtClean="0">
                <a:ln>
                  <a:noFill/>
                </a:ln>
                <a:solidFill>
                  <a:srgbClr val="FFFFFF"/>
                </a:solidFill>
                <a:effectLst>
                  <a:glow rad="63500">
                    <a:srgbClr val="00467F">
                      <a:satMod val="175000"/>
                      <a:alpha val="40000"/>
                    </a:srgbClr>
                  </a:glow>
                </a:effectLst>
                <a:uLnTx/>
                <a:uFillTx/>
                <a:latin typeface="メイリオ" panose="020B0604030504040204" pitchFamily="50" charset="-128"/>
                <a:ea typeface="メイリオ" panose="020B0604030504040204" pitchFamily="50" charset="-128"/>
                <a:cs typeface="Calibri"/>
              </a:rPr>
              <a:t>After</a:t>
            </a:r>
            <a:endParaRPr kumimoji="1" lang="ja-JP" altLang="en-US" sz="2400" b="1" i="0" u="none" strike="noStrike" kern="1200" cap="none" spc="0" normalizeH="0" baseline="0" noProof="0" dirty="0">
              <a:ln>
                <a:noFill/>
              </a:ln>
              <a:solidFill>
                <a:srgbClr val="FFFFFF"/>
              </a:solidFill>
              <a:effectLst>
                <a:glow rad="63500">
                  <a:srgbClr val="00467F">
                    <a:satMod val="175000"/>
                    <a:alpha val="40000"/>
                  </a:srgbClr>
                </a:glow>
              </a:effectLst>
              <a:uLnTx/>
              <a:uFillTx/>
              <a:latin typeface="メイリオ" panose="020B0604030504040204" pitchFamily="50" charset="-128"/>
              <a:ea typeface="メイリオ" panose="020B0604030504040204" pitchFamily="50" charset="-128"/>
              <a:cs typeface="Calibri"/>
            </a:endParaRPr>
          </a:p>
        </p:txBody>
      </p:sp>
      <p:sp>
        <p:nvSpPr>
          <p:cNvPr id="12" name="テキスト ボックス 11"/>
          <p:cNvSpPr txBox="1"/>
          <p:nvPr/>
        </p:nvSpPr>
        <p:spPr>
          <a:xfrm>
            <a:off x="307946" y="4161992"/>
            <a:ext cx="8428958" cy="573252"/>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2600" b="1" i="0" u="none" strike="noStrike" kern="1200" cap="none" spc="0" normalizeH="0" baseline="0" noProof="0" dirty="0" smtClean="0">
                <a:ln>
                  <a:noFill/>
                </a:ln>
                <a:solidFill>
                  <a:srgbClr val="0000FF"/>
                </a:solidFill>
                <a:effectLst>
                  <a:glow rad="101600">
                    <a:srgbClr val="F57B20">
                      <a:satMod val="175000"/>
                      <a:alpha val="40000"/>
                    </a:srgbClr>
                  </a:glow>
                </a:effectLst>
                <a:uLnTx/>
                <a:uFillTx/>
                <a:latin typeface="メイリオ" panose="020B0604030504040204" pitchFamily="50" charset="-128"/>
                <a:ea typeface="メイリオ" panose="020B0604030504040204" pitchFamily="50" charset="-128"/>
                <a:cs typeface="Calibri"/>
              </a:rPr>
              <a:t>自動バージョンアップで常に最新の脅威対策が可能！</a:t>
            </a:r>
            <a:endParaRPr kumimoji="1" lang="ja-JP" altLang="en-US" sz="2600" b="1" i="0" u="none" strike="noStrike" kern="1200" cap="none" spc="0" normalizeH="0" baseline="0" noProof="0" dirty="0">
              <a:ln>
                <a:noFill/>
              </a:ln>
              <a:solidFill>
                <a:srgbClr val="0000FF"/>
              </a:solidFill>
              <a:effectLst>
                <a:glow rad="101600">
                  <a:srgbClr val="F57B20">
                    <a:satMod val="175000"/>
                    <a:alpha val="40000"/>
                  </a:srgbClr>
                </a:glow>
              </a:effectLst>
              <a:uLnTx/>
              <a:uFillTx/>
              <a:latin typeface="メイリオ" panose="020B0604030504040204" pitchFamily="50" charset="-128"/>
              <a:ea typeface="メイリオ" panose="020B0604030504040204" pitchFamily="50" charset="-128"/>
              <a:cs typeface="Calibri"/>
            </a:endParaRPr>
          </a:p>
        </p:txBody>
      </p:sp>
    </p:spTree>
    <p:extLst>
      <p:ext uri="{BB962C8B-B14F-4D97-AF65-F5344CB8AC3E}">
        <p14:creationId xmlns:p14="http://schemas.microsoft.com/office/powerpoint/2010/main" val="223885449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idx="4294967295"/>
          </p:nvPr>
        </p:nvSpPr>
        <p:spPr>
          <a:xfrm>
            <a:off x="132222" y="93919"/>
            <a:ext cx="8377238" cy="531813"/>
          </a:xfrm>
        </p:spPr>
        <p:txBody>
          <a:bodyPr>
            <a:normAutofit/>
          </a:bodyPr>
          <a:lstStyle/>
          <a:p>
            <a:r>
              <a:rPr lang="ja-JP" altLang="en-US" sz="2400" b="1" dirty="0">
                <a:solidFill>
                  <a:srgbClr val="C00000"/>
                </a:solidFill>
                <a:latin typeface="メイリオ" panose="020B0604030504040204" pitchFamily="50" charset="-128"/>
                <a:ea typeface="メイリオ" panose="020B0604030504040204" pitchFamily="50" charset="-128"/>
              </a:rPr>
              <a:t>クラウド型</a:t>
            </a:r>
            <a:r>
              <a:rPr lang="ja-JP" altLang="en-US" sz="2400" b="1" dirty="0" smtClean="0">
                <a:solidFill>
                  <a:srgbClr val="C00000"/>
                </a:solidFill>
                <a:latin typeface="メイリオ" panose="020B0604030504040204" pitchFamily="50" charset="-128"/>
                <a:ea typeface="メイリオ" panose="020B0604030504040204" pitchFamily="50" charset="-128"/>
              </a:rPr>
              <a:t>なので働き方改革やテレワークにも</a:t>
            </a:r>
            <a:r>
              <a:rPr lang="ja-JP" altLang="en-US" sz="2400" b="1" dirty="0">
                <a:solidFill>
                  <a:srgbClr val="C00000"/>
                </a:solidFill>
                <a:latin typeface="メイリオ" panose="020B0604030504040204" pitchFamily="50" charset="-128"/>
                <a:ea typeface="メイリオ" panose="020B0604030504040204" pitchFamily="50" charset="-128"/>
              </a:rPr>
              <a:t>フィット！</a:t>
            </a:r>
          </a:p>
        </p:txBody>
      </p:sp>
      <p:pic>
        <p:nvPicPr>
          <p:cNvPr id="1026" name="Picture 2" descr="https://2.bp.blogspot.com/-GOX1zbkoOEI/Wb8gGyFeQYI/AAAAAAABGvI/K2a8d6i5A_gtoeIDBiN0cI-NuP1k-NB9ACLcBGAs/s800/business_icon4_chusyou.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81149" y="734158"/>
            <a:ext cx="1666081" cy="1545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ãã½ã³ã³ãä½¿ãä¼ç¤¾å¡ã®ã¤ã©ã¹ãï¼ç·æ§ã»ç¬é¡ï¼"/>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1614189" y="1213793"/>
            <a:ext cx="976961" cy="141882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å®¶ã®ã¤ã©ã¹ã1"/>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6712356" y="839184"/>
            <a:ext cx="1640284" cy="151726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ãã½ã³ã³ãä½¿ãä¼ç¤¾å¡ã®ã¤ã©ã¹ãï¼ç·æ§ã»ç¬é¡ï¼"/>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7532499" y="1304629"/>
            <a:ext cx="976961" cy="14188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çªã®å¤ã®å¤©æ°ã®ã¤ã©ã¹ãï¼æ¼ï¼"/>
          <p:cNvPicPr>
            <a:picLocks noChangeAspect="1" noChangeArrowheads="1"/>
          </p:cNvPicPr>
          <p:nvPr/>
        </p:nvPicPr>
        <p:blipFill>
          <a:blip r:embed="rId6" cstate="email">
            <a:extLst>
              <a:ext uri="{28A0092B-C50C-407E-A947-70E740481C1C}">
                <a14:useLocalDpi xmlns:a14="http://schemas.microsoft.com/office/drawing/2010/main"/>
              </a:ext>
            </a:extLst>
          </a:blip>
          <a:srcRect/>
          <a:stretch>
            <a:fillRect/>
          </a:stretch>
        </p:blipFill>
        <p:spPr bwMode="auto">
          <a:xfrm>
            <a:off x="3630014" y="2241384"/>
            <a:ext cx="1518591" cy="138191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ãã½ã³ã³ãä½¿ãä¼ç¤¾å¡ã®ã¤ã©ã¹ãï¼ç·æ§ã»ç¬é¡ï¼"/>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4553833" y="2555417"/>
            <a:ext cx="976961" cy="1418824"/>
          </a:xfrm>
          <a:prstGeom prst="rect">
            <a:avLst/>
          </a:prstGeom>
          <a:noFill/>
          <a:extLst>
            <a:ext uri="{909E8E84-426E-40DD-AFC4-6F175D3DCCD1}">
              <a14:hiddenFill xmlns:a14="http://schemas.microsoft.com/office/drawing/2010/main">
                <a:solidFill>
                  <a:srgbClr val="FFFFFF"/>
                </a:solidFill>
              </a14:hiddenFill>
            </a:ext>
          </a:extLst>
        </p:spPr>
      </p:pic>
      <p:sp>
        <p:nvSpPr>
          <p:cNvPr id="11" name="角丸四角形吹き出し 10"/>
          <p:cNvSpPr/>
          <p:nvPr/>
        </p:nvSpPr>
        <p:spPr>
          <a:xfrm>
            <a:off x="4470502" y="1039206"/>
            <a:ext cx="1920194" cy="690229"/>
          </a:xfrm>
          <a:prstGeom prst="wedgeRoundRectCallout">
            <a:avLst>
              <a:gd name="adj1" fmla="val 63007"/>
              <a:gd name="adj2" fmla="val 47683"/>
              <a:gd name="adj3" fmla="val 16667"/>
            </a:avLst>
          </a:prstGeom>
          <a:ln>
            <a:solidFill>
              <a:schemeClr val="accent4"/>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eiryo UI" panose="020B0604030504040204" pitchFamily="50" charset="-128"/>
              </a:rPr>
              <a:t>家でも</a:t>
            </a:r>
            <a:endParaRPr kumimoji="0" lang="en-US" altLang="ja-JP" sz="28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eiryo UI" panose="020B0604030504040204" pitchFamily="50" charset="-128"/>
            </a:endParaRPr>
          </a:p>
        </p:txBody>
      </p:sp>
      <p:sp>
        <p:nvSpPr>
          <p:cNvPr id="12" name="角丸四角形吹き出し 11"/>
          <p:cNvSpPr/>
          <p:nvPr/>
        </p:nvSpPr>
        <p:spPr>
          <a:xfrm>
            <a:off x="467583" y="2735210"/>
            <a:ext cx="2502386" cy="650151"/>
          </a:xfrm>
          <a:prstGeom prst="wedgeRoundRectCallout">
            <a:avLst>
              <a:gd name="adj1" fmla="val -18680"/>
              <a:gd name="adj2" fmla="val -100433"/>
              <a:gd name="adj3" fmla="val 16667"/>
            </a:avLst>
          </a:prstGeom>
          <a:ln>
            <a:solidFill>
              <a:schemeClr val="accent4"/>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eiryo UI" panose="020B0604030504040204" pitchFamily="50" charset="-128"/>
              </a:rPr>
              <a:t>オフィスでも</a:t>
            </a:r>
            <a:endParaRPr kumimoji="0" lang="en-US" altLang="ja-JP" sz="2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eiryo UI" panose="020B0604030504040204" pitchFamily="50" charset="-128"/>
            </a:endParaRPr>
          </a:p>
        </p:txBody>
      </p:sp>
      <p:sp>
        <p:nvSpPr>
          <p:cNvPr id="13" name="角丸四角形吹き出し 12"/>
          <p:cNvSpPr/>
          <p:nvPr/>
        </p:nvSpPr>
        <p:spPr>
          <a:xfrm>
            <a:off x="6023968" y="2913187"/>
            <a:ext cx="2401001" cy="710115"/>
          </a:xfrm>
          <a:prstGeom prst="wedgeRoundRectCallout">
            <a:avLst>
              <a:gd name="adj1" fmla="val -71061"/>
              <a:gd name="adj2" fmla="val 2116"/>
              <a:gd name="adj3" fmla="val 16667"/>
            </a:avLst>
          </a:prstGeom>
          <a:ln>
            <a:solidFill>
              <a:schemeClr val="accent4"/>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eiryo UI" panose="020B0604030504040204" pitchFamily="50" charset="-128"/>
              </a:rPr>
              <a:t>外出先でも</a:t>
            </a:r>
            <a:endParaRPr kumimoji="0" lang="en-US" altLang="ja-JP" sz="28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Meiryo UI" panose="020B0604030504040204" pitchFamily="50" charset="-128"/>
            </a:endParaRPr>
          </a:p>
        </p:txBody>
      </p:sp>
      <p:sp>
        <p:nvSpPr>
          <p:cNvPr id="5" name="角丸四角形 4"/>
          <p:cNvSpPr/>
          <p:nvPr/>
        </p:nvSpPr>
        <p:spPr>
          <a:xfrm>
            <a:off x="0" y="4180041"/>
            <a:ext cx="9156112" cy="969515"/>
          </a:xfrm>
          <a:prstGeom prst="roundRect">
            <a:avLst>
              <a:gd name="adj" fmla="val 0"/>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b"/>
          <a:lstStyle/>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どこにいて</a:t>
            </a:r>
            <a:r>
              <a:rPr kumimoji="0" lang="ja-JP" altLang="en-US"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も、社内</a:t>
            </a:r>
            <a:r>
              <a:rPr kumimoji="0" lang="ja-JP" altLang="en-US" sz="2800" b="1" i="0" u="none" strike="noStrike" kern="1200" cap="none" spc="0" normalizeH="0" baseline="0" noProof="0" dirty="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と</a:t>
            </a:r>
            <a:r>
              <a:rPr kumimoji="0" lang="ja-JP" altLang="en-US"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同じセキュリティポリシーで</a:t>
            </a:r>
            <a:endParaRPr kumimoji="0" lang="en-US" altLang="ja-JP"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endParaRPr>
          </a:p>
          <a:p>
            <a:pPr marL="0" marR="0" lvl="0" indent="0" algn="ctr" defTabSz="457189" rtl="0" eaLnBrk="0" fontAlgn="base" latinLnBrk="0" hangingPunct="0">
              <a:lnSpc>
                <a:spcPct val="100000"/>
              </a:lnSpc>
              <a:spcBef>
                <a:spcPct val="0"/>
              </a:spcBef>
              <a:spcAft>
                <a:spcPct val="0"/>
              </a:spcAft>
              <a:buClrTx/>
              <a:buSzTx/>
              <a:buFontTx/>
              <a:buNone/>
              <a:tabLst/>
              <a:defRPr/>
            </a:pPr>
            <a:r>
              <a:rPr kumimoji="0" lang="ja-JP" altLang="en-US" sz="2800" b="1" i="0" u="none" strike="noStrike" kern="1200" cap="none" spc="0" normalizeH="0" baseline="0" noProof="0" dirty="0" smtClean="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一元的な管理を実現</a:t>
            </a:r>
            <a:r>
              <a:rPr kumimoji="0" lang="ja-JP" altLang="en-US" sz="2800" b="1" i="0" u="none" strike="noStrike" kern="1200" cap="none" spc="0" normalizeH="0" baseline="0" noProof="0" dirty="0">
                <a:ln>
                  <a:noFill/>
                </a:ln>
                <a:solidFill>
                  <a:srgbClr val="FFFFFF"/>
                </a:solidFill>
                <a:effectLst>
                  <a:glow rad="101600">
                    <a:srgbClr val="00A4E4">
                      <a:satMod val="175000"/>
                      <a:alpha val="40000"/>
                    </a:srgbClr>
                  </a:glow>
                </a:effectLst>
                <a:uLnTx/>
                <a:uFillTx/>
                <a:latin typeface="Meiryo UI" panose="020B0604030504040204" pitchFamily="50" charset="-128"/>
                <a:ea typeface="Meiryo UI" panose="020B0604030504040204" pitchFamily="50" charset="-128"/>
                <a:cs typeface="+mn-cs"/>
              </a:rPr>
              <a:t>できます！</a:t>
            </a:r>
          </a:p>
        </p:txBody>
      </p:sp>
    </p:spTree>
    <p:extLst>
      <p:ext uri="{BB962C8B-B14F-4D97-AF65-F5344CB8AC3E}">
        <p14:creationId xmlns:p14="http://schemas.microsoft.com/office/powerpoint/2010/main" val="33673497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txBox="1">
            <a:spLocks/>
          </p:cNvSpPr>
          <p:nvPr/>
        </p:nvSpPr>
        <p:spPr bwMode="auto">
          <a:xfrm>
            <a:off x="178488" y="113745"/>
            <a:ext cx="8631796" cy="531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defTabSz="457200" rtl="0" eaLnBrk="1" fontAlgn="base" hangingPunct="1">
              <a:spcBef>
                <a:spcPct val="0"/>
              </a:spcBef>
              <a:spcAft>
                <a:spcPct val="0"/>
              </a:spcAft>
              <a:defRPr kumimoji="1" sz="3600" kern="1200">
                <a:solidFill>
                  <a:schemeClr val="tx2"/>
                </a:solidFill>
                <a:latin typeface="メイリオ" panose="020B0604030504040204" pitchFamily="50" charset="-128"/>
                <a:ea typeface="メイリオ" panose="020B0604030504040204" pitchFamily="50" charset="-128"/>
                <a:cs typeface="メイリオ" panose="020B0604030504040204" pitchFamily="50" charset="-128"/>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r>
              <a:rPr lang="ja-JP" altLang="en-US" sz="2400" b="1" dirty="0">
                <a:solidFill>
                  <a:srgbClr val="C00000"/>
                </a:solidFill>
              </a:rPr>
              <a:t>テレ</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rPr>
              <a:t>ワークにおけ</a:t>
            </a:r>
            <a:r>
              <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rPr>
              <a:t>る</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rPr>
              <a:t>課題を解決</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endParaRPr>
          </a:p>
        </p:txBody>
      </p:sp>
      <p:sp>
        <p:nvSpPr>
          <p:cNvPr id="5" name="角丸四角形 4"/>
          <p:cNvSpPr/>
          <p:nvPr/>
        </p:nvSpPr>
        <p:spPr>
          <a:xfrm>
            <a:off x="520703" y="854596"/>
            <a:ext cx="7923305" cy="1144471"/>
          </a:xfrm>
          <a:prstGeom prst="roundRect">
            <a:avLst/>
          </a:prstGeom>
          <a:solidFill>
            <a:srgbClr val="0070C0"/>
          </a:solidFill>
          <a:ln w="28575">
            <a:solidFill>
              <a:srgbClr val="0000FF"/>
            </a:solidFill>
          </a:ln>
        </p:spPr>
        <p:txBody>
          <a:bodyPr wrap="square" rtlCol="0" anchor="ctr">
            <a:spAutoFit/>
          </a:bodyPr>
          <a:lstStyle/>
          <a:p>
            <a:pPr marL="0" marR="0" lvl="0" indent="0" algn="ctr" defTabSz="457200" rtl="0" eaLnBrk="1" fontAlgn="base" latinLnBrk="0" hangingPunct="0">
              <a:lnSpc>
                <a:spcPct val="100000"/>
              </a:lnSpc>
              <a:spcBef>
                <a:spcPct val="0"/>
              </a:spcBef>
              <a:spcAft>
                <a:spcPct val="0"/>
              </a:spcAft>
              <a:buClrTx/>
              <a:buSzTx/>
              <a:buFontTx/>
              <a:buNone/>
              <a:tabLst/>
              <a:defRPr/>
            </a:pPr>
            <a:endParaRPr kumimoji="1" lang="ja-JP" altLang="en-US" sz="800" b="0" i="0" u="none" strike="noStrike" kern="1200" cap="none" spc="0" normalizeH="0" baseline="0" noProof="0" dirty="0">
              <a:ln>
                <a:noFill/>
              </a:ln>
              <a:solidFill>
                <a:srgbClr val="4D4D4F"/>
              </a:solidFill>
              <a:effectLst/>
              <a:uLnTx/>
              <a:uFillTx/>
              <a:latin typeface="メイリオ"/>
              <a:ea typeface="メイリオ"/>
            </a:endParaRPr>
          </a:p>
        </p:txBody>
      </p:sp>
      <p:sp>
        <p:nvSpPr>
          <p:cNvPr id="6" name="テキスト ボックス 5"/>
          <p:cNvSpPr txBox="1"/>
          <p:nvPr/>
        </p:nvSpPr>
        <p:spPr>
          <a:xfrm>
            <a:off x="630229" y="932336"/>
            <a:ext cx="3005951" cy="400110"/>
          </a:xfrm>
          <a:prstGeom prst="rect">
            <a:avLst/>
          </a:prstGeom>
          <a:noFill/>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rPr>
              <a:t>持ち出し端末の状態把握</a:t>
            </a:r>
            <a:endParaRPr kumimoji="1" lang="en-US" altLang="ja-JP"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endParaRPr>
          </a:p>
        </p:txBody>
      </p:sp>
      <p:sp>
        <p:nvSpPr>
          <p:cNvPr id="7" name="テキスト ボックス 6"/>
          <p:cNvSpPr txBox="1"/>
          <p:nvPr/>
        </p:nvSpPr>
        <p:spPr>
          <a:xfrm>
            <a:off x="598699" y="1237856"/>
            <a:ext cx="7769636" cy="1061829"/>
          </a:xfrm>
          <a:prstGeom prst="rect">
            <a:avLst/>
          </a:prstGeom>
          <a:noFill/>
        </p:spPr>
        <p:txBody>
          <a:bodyPr wrap="square" rtlCol="0">
            <a:spAutoFit/>
          </a:bodyPr>
          <a:lstStyle/>
          <a:p>
            <a:pPr marL="171450" marR="0" lvl="0" indent="-171450" algn="l" defTabSz="457200" rtl="0" eaLnBrk="0" fontAlgn="base" latinLnBrk="0" hangingPunct="0">
              <a:lnSpc>
                <a:spcPct val="150000"/>
              </a:lnSpc>
              <a:spcBef>
                <a:spcPct val="0"/>
              </a:spcBef>
              <a:spcAft>
                <a:spcPct val="0"/>
              </a:spcAft>
              <a:buClr>
                <a:srgbClr val="0000FF"/>
              </a:buClr>
              <a:buSzTx/>
              <a:buFont typeface="Wingdings" panose="05000000000000000000" pitchFamily="2" charset="2"/>
              <a:buChar char="ü"/>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外部に持ち出してインターネット接続して業務を行っている端末について、</a:t>
            </a:r>
            <a:endPar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endParaRPr>
          </a:p>
          <a:p>
            <a:pPr marL="0" marR="0" lvl="0" indent="0" algn="l" defTabSz="457200" rtl="0" eaLnBrk="0" fontAlgn="base" latinLnBrk="0" hangingPunct="0">
              <a:lnSpc>
                <a:spcPct val="150000"/>
              </a:lnSpc>
              <a:spcBef>
                <a:spcPct val="0"/>
              </a:spcBef>
              <a:spcAft>
                <a:spcPct val="0"/>
              </a:spcAft>
              <a:buClr>
                <a:srgbClr val="0000FF"/>
              </a:buClr>
              <a:buSzTx/>
              <a:buFontTx/>
              <a:buNone/>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　セキュリティ対策製品が動作しているか、脅威を検出して処理できているかなどの状態把握が困難</a:t>
            </a:r>
            <a:endParaRPr kumimoji="1" lang="en-US" altLang="ja-JP" sz="1400" b="1" i="0" u="none" strike="noStrike" kern="1200" cap="none" spc="0" normalizeH="0" baseline="0" noProof="0" dirty="0" smtClean="0">
              <a:ln>
                <a:noFill/>
              </a:ln>
              <a:solidFill>
                <a:prstClr val="white"/>
              </a:solidFill>
              <a:effectLst/>
              <a:uLnTx/>
              <a:uFillTx/>
              <a:latin typeface="メイリオ"/>
              <a:ea typeface="メイリオ"/>
              <a:cs typeface="Calibri"/>
            </a:endParaRPr>
          </a:p>
        </p:txBody>
      </p:sp>
      <p:sp>
        <p:nvSpPr>
          <p:cNvPr id="8" name="角丸四角形 7"/>
          <p:cNvSpPr/>
          <p:nvPr/>
        </p:nvSpPr>
        <p:spPr>
          <a:xfrm>
            <a:off x="521757" y="2129504"/>
            <a:ext cx="7923305" cy="1144471"/>
          </a:xfrm>
          <a:prstGeom prst="roundRect">
            <a:avLst/>
          </a:prstGeom>
          <a:solidFill>
            <a:srgbClr val="0070C0"/>
          </a:solidFill>
          <a:ln w="28575">
            <a:solidFill>
              <a:srgbClr val="0000FF"/>
            </a:solidFill>
          </a:ln>
        </p:spPr>
        <p:txBody>
          <a:bodyPr wrap="square" rtlCol="0" anchor="ctr">
            <a:spAutoFit/>
          </a:bodyPr>
          <a:lstStyle/>
          <a:p>
            <a:pPr marL="0" marR="0" lvl="0" indent="0" algn="ctr" defTabSz="457200" rtl="0" eaLnBrk="1" fontAlgn="base" latinLnBrk="0" hangingPunct="0">
              <a:lnSpc>
                <a:spcPct val="100000"/>
              </a:lnSpc>
              <a:spcBef>
                <a:spcPct val="0"/>
              </a:spcBef>
              <a:spcAft>
                <a:spcPct val="0"/>
              </a:spcAft>
              <a:buClrTx/>
              <a:buSzTx/>
              <a:buFontTx/>
              <a:buNone/>
              <a:tabLst/>
              <a:defRPr/>
            </a:pPr>
            <a:endParaRPr kumimoji="1" lang="ja-JP" altLang="en-US" sz="800" b="0" i="0" u="none" strike="noStrike" kern="1200" cap="none" spc="0" normalizeH="0" baseline="0" noProof="0" dirty="0">
              <a:ln>
                <a:noFill/>
              </a:ln>
              <a:solidFill>
                <a:srgbClr val="4D4D4F"/>
              </a:solidFill>
              <a:effectLst/>
              <a:uLnTx/>
              <a:uFillTx/>
              <a:latin typeface="メイリオ"/>
              <a:ea typeface="メイリオ"/>
            </a:endParaRPr>
          </a:p>
        </p:txBody>
      </p:sp>
      <p:sp>
        <p:nvSpPr>
          <p:cNvPr id="9" name="テキスト ボックス 8"/>
          <p:cNvSpPr txBox="1"/>
          <p:nvPr/>
        </p:nvSpPr>
        <p:spPr>
          <a:xfrm>
            <a:off x="631283" y="2207244"/>
            <a:ext cx="6340197" cy="400110"/>
          </a:xfrm>
          <a:prstGeom prst="rect">
            <a:avLst/>
          </a:prstGeom>
          <a:noFill/>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rPr>
              <a:t>持ち出し端末のセキュリティ更新やバージョン</a:t>
            </a:r>
            <a:r>
              <a:rPr kumimoji="1" lang="ja-JP" altLang="en-US" sz="2000" b="1" i="0" u="none" strike="noStrike" kern="1200" cap="none" spc="0" normalizeH="0" baseline="0" noProof="0" dirty="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rPr>
              <a:t>アップ</a:t>
            </a:r>
            <a:endParaRPr kumimoji="1" lang="en-US" altLang="ja-JP"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endParaRPr>
          </a:p>
        </p:txBody>
      </p:sp>
      <p:sp>
        <p:nvSpPr>
          <p:cNvPr id="10" name="テキスト ボックス 9"/>
          <p:cNvSpPr txBox="1"/>
          <p:nvPr/>
        </p:nvSpPr>
        <p:spPr>
          <a:xfrm>
            <a:off x="599753" y="2512764"/>
            <a:ext cx="7769636" cy="738664"/>
          </a:xfrm>
          <a:prstGeom prst="rect">
            <a:avLst/>
          </a:prstGeom>
          <a:noFill/>
        </p:spPr>
        <p:txBody>
          <a:bodyPr wrap="square" rtlCol="0">
            <a:spAutoFit/>
          </a:bodyPr>
          <a:lstStyle/>
          <a:p>
            <a:pPr marL="171450" marR="0" lvl="0" indent="-171450" algn="l" defTabSz="457200" rtl="0" eaLnBrk="0" fontAlgn="base" latinLnBrk="0" hangingPunct="0">
              <a:lnSpc>
                <a:spcPct val="150000"/>
              </a:lnSpc>
              <a:spcBef>
                <a:spcPct val="0"/>
              </a:spcBef>
              <a:spcAft>
                <a:spcPct val="0"/>
              </a:spcAft>
              <a:buClr>
                <a:srgbClr val="0000FF"/>
              </a:buClr>
              <a:buSzTx/>
              <a:buFont typeface="Wingdings" panose="05000000000000000000" pitchFamily="2" charset="2"/>
              <a:buChar char="ü"/>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外部持ち出し端末のパターンファイルや各種シグネチャの更新、あるいはプログラムの</a:t>
            </a:r>
            <a:endPar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endParaRPr>
          </a:p>
          <a:p>
            <a:pPr marL="0" marR="0" lvl="0" indent="0" algn="l" defTabSz="457200" rtl="0" eaLnBrk="0" fontAlgn="base" latinLnBrk="0" hangingPunct="0">
              <a:lnSpc>
                <a:spcPct val="150000"/>
              </a:lnSpc>
              <a:spcBef>
                <a:spcPct val="0"/>
              </a:spcBef>
              <a:spcAft>
                <a:spcPct val="0"/>
              </a:spcAft>
              <a:buClr>
                <a:srgbClr val="0000FF"/>
              </a:buClr>
              <a:buSzTx/>
              <a:buFontTx/>
              <a:buNone/>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　バージョンアップを速やかに行うことが難しい</a:t>
            </a:r>
            <a:endParaRPr kumimoji="1" lang="en-US" altLang="ja-JP" sz="1400" b="1" i="0" u="none" strike="noStrike" kern="1200" cap="none" spc="0" normalizeH="0" baseline="0" noProof="0" dirty="0" smtClean="0">
              <a:ln>
                <a:noFill/>
              </a:ln>
              <a:solidFill>
                <a:prstClr val="white"/>
              </a:solidFill>
              <a:effectLst/>
              <a:uLnTx/>
              <a:uFillTx/>
              <a:latin typeface="メイリオ"/>
              <a:ea typeface="メイリオ"/>
              <a:cs typeface="Calibri"/>
            </a:endParaRPr>
          </a:p>
        </p:txBody>
      </p:sp>
      <p:sp>
        <p:nvSpPr>
          <p:cNvPr id="11" name="角丸四角形 10"/>
          <p:cNvSpPr/>
          <p:nvPr/>
        </p:nvSpPr>
        <p:spPr>
          <a:xfrm>
            <a:off x="522812" y="3410719"/>
            <a:ext cx="7923305" cy="1144471"/>
          </a:xfrm>
          <a:prstGeom prst="roundRect">
            <a:avLst/>
          </a:prstGeom>
          <a:solidFill>
            <a:srgbClr val="0070C0"/>
          </a:solidFill>
          <a:ln w="28575">
            <a:solidFill>
              <a:srgbClr val="0000FF"/>
            </a:solidFill>
          </a:ln>
        </p:spPr>
        <p:txBody>
          <a:bodyPr wrap="square" rtlCol="0" anchor="ctr">
            <a:spAutoFit/>
          </a:bodyPr>
          <a:lstStyle/>
          <a:p>
            <a:pPr marL="0" marR="0" lvl="0" indent="0" algn="ctr" defTabSz="457200" rtl="0" eaLnBrk="1" fontAlgn="base" latinLnBrk="0" hangingPunct="0">
              <a:lnSpc>
                <a:spcPct val="100000"/>
              </a:lnSpc>
              <a:spcBef>
                <a:spcPct val="0"/>
              </a:spcBef>
              <a:spcAft>
                <a:spcPct val="0"/>
              </a:spcAft>
              <a:buClrTx/>
              <a:buSzTx/>
              <a:buFontTx/>
              <a:buNone/>
              <a:tabLst/>
              <a:defRPr/>
            </a:pPr>
            <a:endParaRPr kumimoji="1" lang="ja-JP" altLang="en-US" sz="800" b="0" i="0" u="none" strike="noStrike" kern="1200" cap="none" spc="0" normalizeH="0" baseline="0" noProof="0" dirty="0">
              <a:ln>
                <a:noFill/>
              </a:ln>
              <a:solidFill>
                <a:srgbClr val="4D4D4F"/>
              </a:solidFill>
              <a:effectLst/>
              <a:uLnTx/>
              <a:uFillTx/>
              <a:latin typeface="メイリオ"/>
              <a:ea typeface="メイリオ"/>
            </a:endParaRPr>
          </a:p>
        </p:txBody>
      </p:sp>
      <p:sp>
        <p:nvSpPr>
          <p:cNvPr id="12" name="テキスト ボックス 11"/>
          <p:cNvSpPr txBox="1"/>
          <p:nvPr/>
        </p:nvSpPr>
        <p:spPr>
          <a:xfrm>
            <a:off x="632338" y="3488459"/>
            <a:ext cx="3518912" cy="400110"/>
          </a:xfrm>
          <a:prstGeom prst="rect">
            <a:avLst/>
          </a:prstGeom>
          <a:noFill/>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rPr>
              <a:t>多層防御から端末のみの防御</a:t>
            </a:r>
            <a:endParaRPr kumimoji="1" lang="en-US" altLang="ja-JP"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endParaRPr>
          </a:p>
        </p:txBody>
      </p:sp>
      <p:sp>
        <p:nvSpPr>
          <p:cNvPr id="13" name="テキスト ボックス 12"/>
          <p:cNvSpPr txBox="1"/>
          <p:nvPr/>
        </p:nvSpPr>
        <p:spPr>
          <a:xfrm>
            <a:off x="600807" y="3793979"/>
            <a:ext cx="7937793" cy="711733"/>
          </a:xfrm>
          <a:prstGeom prst="rect">
            <a:avLst/>
          </a:prstGeom>
          <a:noFill/>
        </p:spPr>
        <p:txBody>
          <a:bodyPr wrap="square" rtlCol="0">
            <a:spAutoFit/>
          </a:bodyPr>
          <a:lstStyle/>
          <a:p>
            <a:pPr marL="171450" marR="0" lvl="0" indent="-171450" algn="l" defTabSz="457200" rtl="0" eaLnBrk="0" fontAlgn="base" latinLnBrk="0" hangingPunct="0">
              <a:lnSpc>
                <a:spcPct val="150000"/>
              </a:lnSpc>
              <a:spcBef>
                <a:spcPct val="0"/>
              </a:spcBef>
              <a:spcAft>
                <a:spcPct val="0"/>
              </a:spcAft>
              <a:buClr>
                <a:srgbClr val="0000FF"/>
              </a:buClr>
              <a:buSzTx/>
              <a:buFont typeface="Wingdings" panose="05000000000000000000" pitchFamily="2" charset="2"/>
              <a:buChar char="ü"/>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社内では多層防御の最終点にあった</a:t>
            </a:r>
            <a:r>
              <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rPr>
              <a:t>PC</a:t>
            </a: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端末が、外に持ち出した瞬間に多層防御が外れるので、</a:t>
            </a:r>
            <a:endPar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endParaRPr>
          </a:p>
          <a:p>
            <a:pPr marL="0" marR="0" lvl="0" indent="0" algn="l" defTabSz="457200" rtl="0" eaLnBrk="0" fontAlgn="base" latinLnBrk="0" hangingPunct="0">
              <a:lnSpc>
                <a:spcPct val="150000"/>
              </a:lnSpc>
              <a:spcBef>
                <a:spcPct val="0"/>
              </a:spcBef>
              <a:spcAft>
                <a:spcPct val="0"/>
              </a:spcAft>
              <a:buClr>
                <a:srgbClr val="0000FF"/>
              </a:buClr>
              <a:buSzTx/>
              <a:buFontTx/>
              <a:buNone/>
              <a:tabLst/>
              <a:defRPr/>
            </a:pPr>
            <a:r>
              <a:rPr kumimoji="1" lang="ja-JP" altLang="en-US" sz="1400" b="0" i="0" u="none" strike="noStrike" kern="1200" cap="none" spc="0" normalizeH="0" baseline="0" noProof="0" dirty="0">
                <a:ln>
                  <a:noFill/>
                </a:ln>
                <a:solidFill>
                  <a:prstClr val="white"/>
                </a:solidFill>
                <a:effectLst/>
                <a:uLnTx/>
                <a:uFillTx/>
                <a:latin typeface="メイリオ"/>
                <a:ea typeface="メイリオ"/>
                <a:cs typeface="Calibri"/>
              </a:rPr>
              <a:t>　</a:t>
            </a: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端末自体のセキュリティ強度が低下した状態になってしまう</a:t>
            </a:r>
            <a:endPar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endParaRPr>
          </a:p>
        </p:txBody>
      </p:sp>
    </p:spTree>
    <p:extLst>
      <p:ext uri="{BB962C8B-B14F-4D97-AF65-F5344CB8AC3E}">
        <p14:creationId xmlns:p14="http://schemas.microsoft.com/office/powerpoint/2010/main" val="38438288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5" name="直線コネクタ 84"/>
          <p:cNvCxnSpPr/>
          <p:nvPr/>
        </p:nvCxnSpPr>
        <p:spPr>
          <a:xfrm flipH="1">
            <a:off x="6804432" y="1403652"/>
            <a:ext cx="1026" cy="363970"/>
          </a:xfrm>
          <a:prstGeom prst="line">
            <a:avLst/>
          </a:prstGeom>
          <a:ln w="7620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8" name="直線コネクタ 77"/>
          <p:cNvCxnSpPr/>
          <p:nvPr/>
        </p:nvCxnSpPr>
        <p:spPr>
          <a:xfrm>
            <a:off x="6801380" y="1859886"/>
            <a:ext cx="0" cy="653817"/>
          </a:xfrm>
          <a:prstGeom prst="line">
            <a:avLst/>
          </a:prstGeom>
          <a:ln w="5715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9" name="直線コネクタ 78"/>
          <p:cNvCxnSpPr/>
          <p:nvPr/>
        </p:nvCxnSpPr>
        <p:spPr>
          <a:xfrm>
            <a:off x="5600440" y="2513703"/>
            <a:ext cx="0" cy="132176"/>
          </a:xfrm>
          <a:prstGeom prst="line">
            <a:avLst/>
          </a:prstGeom>
          <a:ln w="3810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0" name="直線コネクタ 79"/>
          <p:cNvCxnSpPr/>
          <p:nvPr/>
        </p:nvCxnSpPr>
        <p:spPr>
          <a:xfrm>
            <a:off x="6555139" y="2517842"/>
            <a:ext cx="0" cy="132176"/>
          </a:xfrm>
          <a:prstGeom prst="line">
            <a:avLst/>
          </a:prstGeom>
          <a:ln w="3810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1" name="直線コネクタ 80"/>
          <p:cNvCxnSpPr/>
          <p:nvPr/>
        </p:nvCxnSpPr>
        <p:spPr>
          <a:xfrm>
            <a:off x="7483000" y="2523771"/>
            <a:ext cx="0" cy="132176"/>
          </a:xfrm>
          <a:prstGeom prst="line">
            <a:avLst/>
          </a:prstGeom>
          <a:ln w="3810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2" name="直線コネクタ 81"/>
          <p:cNvCxnSpPr/>
          <p:nvPr/>
        </p:nvCxnSpPr>
        <p:spPr>
          <a:xfrm>
            <a:off x="8209154" y="2508387"/>
            <a:ext cx="0" cy="132176"/>
          </a:xfrm>
          <a:prstGeom prst="line">
            <a:avLst/>
          </a:prstGeom>
          <a:ln w="3810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3" name="直線コネクタ 82"/>
          <p:cNvCxnSpPr/>
          <p:nvPr/>
        </p:nvCxnSpPr>
        <p:spPr>
          <a:xfrm>
            <a:off x="5330192" y="2513703"/>
            <a:ext cx="2883148" cy="0"/>
          </a:xfrm>
          <a:prstGeom prst="line">
            <a:avLst/>
          </a:prstGeom>
          <a:ln w="3810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7" name="直線コネクタ 66"/>
          <p:cNvCxnSpPr>
            <a:stCxn id="16" idx="2"/>
          </p:cNvCxnSpPr>
          <p:nvPr/>
        </p:nvCxnSpPr>
        <p:spPr>
          <a:xfrm>
            <a:off x="2195877" y="1433750"/>
            <a:ext cx="0" cy="1082803"/>
          </a:xfrm>
          <a:prstGeom prst="line">
            <a:avLst/>
          </a:prstGeom>
          <a:ln w="19050">
            <a:solidFill>
              <a:srgbClr val="0000FF"/>
            </a:solidFill>
            <a:prstDash val="solid"/>
          </a:ln>
          <a:effectLst/>
        </p:spPr>
        <p:style>
          <a:lnRef idx="2">
            <a:schemeClr val="accent1"/>
          </a:lnRef>
          <a:fillRef idx="0">
            <a:schemeClr val="accent1"/>
          </a:fillRef>
          <a:effectRef idx="1">
            <a:schemeClr val="accent1"/>
          </a:effectRef>
          <a:fontRef idx="minor">
            <a:schemeClr val="tx1"/>
          </a:fontRef>
        </p:style>
      </p:cxnSp>
      <p:sp>
        <p:nvSpPr>
          <p:cNvPr id="41" name="角丸四角形 40"/>
          <p:cNvSpPr/>
          <p:nvPr/>
        </p:nvSpPr>
        <p:spPr>
          <a:xfrm>
            <a:off x="314366" y="1859887"/>
            <a:ext cx="3819236" cy="1846385"/>
          </a:xfrm>
          <a:prstGeom prst="roundRect">
            <a:avLst/>
          </a:prstGeom>
          <a:noFill/>
          <a:ln w="38100">
            <a:solidFill>
              <a:schemeClr val="accent1">
                <a:lumMod val="9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2" name="タイトル 1"/>
          <p:cNvSpPr txBox="1">
            <a:spLocks/>
          </p:cNvSpPr>
          <p:nvPr/>
        </p:nvSpPr>
        <p:spPr>
          <a:xfrm>
            <a:off x="208079" y="150180"/>
            <a:ext cx="8382024" cy="531360"/>
          </a:xfrm>
          <a:prstGeom prst="rect">
            <a:avLst/>
          </a:prstGeom>
        </p:spPr>
        <p:txBody>
          <a:bodyPr/>
          <a:lstStyle>
            <a:lvl1pPr algn="l" defTabSz="609585" rtl="0" eaLnBrk="1" fontAlgn="base" hangingPunct="1">
              <a:spcBef>
                <a:spcPct val="0"/>
              </a:spcBef>
              <a:spcAft>
                <a:spcPct val="0"/>
              </a:spcAft>
              <a:defRPr kumimoji="1" sz="4800" kern="1200">
                <a:solidFill>
                  <a:schemeClr val="tx2"/>
                </a:solidFill>
                <a:latin typeface="游ゴシック" panose="020B0400000000000000" pitchFamily="50" charset="-128"/>
                <a:ea typeface="游ゴシック" panose="020B0400000000000000" pitchFamily="50" charset="-128"/>
                <a:cs typeface="Calibri"/>
              </a:defRPr>
            </a:lvl1pPr>
            <a:lvl2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2pPr>
            <a:lvl3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3pPr>
            <a:lvl4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4pPr>
            <a:lvl5pPr algn="l" defTabSz="609585" rtl="0" eaLnBrk="1" fontAlgn="base" hangingPunct="1">
              <a:spcBef>
                <a:spcPct val="0"/>
              </a:spcBef>
              <a:spcAft>
                <a:spcPct val="0"/>
              </a:spcAft>
              <a:defRPr kumimoji="1" sz="4800">
                <a:solidFill>
                  <a:srgbClr val="636466"/>
                </a:solidFill>
                <a:latin typeface="Calibri" charset="0"/>
                <a:ea typeface="ＭＳ Ｐゴシック" charset="-128"/>
                <a:cs typeface="Calibri" charset="0"/>
              </a:defRPr>
            </a:lvl5pPr>
            <a:lvl6pPr marL="609585" algn="l" defTabSz="609585" rtl="0" eaLnBrk="1" fontAlgn="base" hangingPunct="1">
              <a:spcBef>
                <a:spcPct val="0"/>
              </a:spcBef>
              <a:spcAft>
                <a:spcPct val="0"/>
              </a:spcAft>
              <a:defRPr kumimoji="1" sz="4800">
                <a:solidFill>
                  <a:srgbClr val="636466"/>
                </a:solidFill>
                <a:latin typeface="Calibri" charset="0"/>
                <a:ea typeface="ＭＳ Ｐゴシック" charset="-128"/>
              </a:defRPr>
            </a:lvl6pPr>
            <a:lvl7pPr marL="1219170" algn="l" defTabSz="609585" rtl="0" eaLnBrk="1" fontAlgn="base" hangingPunct="1">
              <a:spcBef>
                <a:spcPct val="0"/>
              </a:spcBef>
              <a:spcAft>
                <a:spcPct val="0"/>
              </a:spcAft>
              <a:defRPr kumimoji="1" sz="4800">
                <a:solidFill>
                  <a:srgbClr val="636466"/>
                </a:solidFill>
                <a:latin typeface="Calibri" charset="0"/>
                <a:ea typeface="ＭＳ Ｐゴシック" charset="-128"/>
              </a:defRPr>
            </a:lvl7pPr>
            <a:lvl8pPr marL="1828754" algn="l" defTabSz="609585" rtl="0" eaLnBrk="1" fontAlgn="base" hangingPunct="1">
              <a:spcBef>
                <a:spcPct val="0"/>
              </a:spcBef>
              <a:spcAft>
                <a:spcPct val="0"/>
              </a:spcAft>
              <a:defRPr kumimoji="1" sz="4800">
                <a:solidFill>
                  <a:srgbClr val="636466"/>
                </a:solidFill>
                <a:latin typeface="Calibri" charset="0"/>
                <a:ea typeface="ＭＳ Ｐゴシック" charset="-128"/>
              </a:defRPr>
            </a:lvl8pPr>
            <a:lvl9pPr marL="2438339" algn="l" defTabSz="609585" rtl="0" eaLnBrk="1" fontAlgn="base" hangingPunct="1">
              <a:spcBef>
                <a:spcPct val="0"/>
              </a:spcBef>
              <a:spcAft>
                <a:spcPct val="0"/>
              </a:spcAft>
              <a:defRPr kumimoji="1" sz="4800">
                <a:solidFill>
                  <a:srgbClr val="636466"/>
                </a:solidFill>
                <a:latin typeface="Calibri" charset="0"/>
                <a:ea typeface="ＭＳ Ｐゴシック" charset="-128"/>
              </a:defRPr>
            </a:lvl9pPr>
          </a:lstStyle>
          <a:p>
            <a:pPr marL="0" marR="0" lvl="0" indent="0" algn="l" defTabSz="609585" rtl="0" eaLnBrk="1" fontAlgn="base" latinLnBrk="0" hangingPunct="1">
              <a:lnSpc>
                <a:spcPct val="100000"/>
              </a:lnSpc>
              <a:spcBef>
                <a:spcPct val="0"/>
              </a:spcBef>
              <a:spcAft>
                <a:spcPct val="0"/>
              </a:spcAft>
              <a:buClrTx/>
              <a:buSzTx/>
              <a:buFontTx/>
              <a:buNone/>
              <a:tabLst/>
              <a:defRPr/>
            </a:pPr>
            <a:r>
              <a:rPr kumimoji="1" lang="en-US" altLang="ja-JP"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ICT</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がもたらす働く環境の</a:t>
            </a:r>
            <a:r>
              <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rPr>
              <a:t>変化</a:t>
            </a:r>
          </a:p>
        </p:txBody>
      </p:sp>
      <p:cxnSp>
        <p:nvCxnSpPr>
          <p:cNvPr id="4" name="直線コネクタ 3"/>
          <p:cNvCxnSpPr/>
          <p:nvPr/>
        </p:nvCxnSpPr>
        <p:spPr>
          <a:xfrm>
            <a:off x="4435444" y="681540"/>
            <a:ext cx="0" cy="3564396"/>
          </a:xfrm>
          <a:prstGeom prst="line">
            <a:avLst/>
          </a:prstGeom>
          <a:ln w="12700">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6" name="テキスト ボックス 5"/>
          <p:cNvSpPr txBox="1"/>
          <p:nvPr/>
        </p:nvSpPr>
        <p:spPr>
          <a:xfrm>
            <a:off x="4819502" y="3799773"/>
            <a:ext cx="4305291" cy="918059"/>
          </a:xfrm>
          <a:prstGeom prst="rect">
            <a:avLst/>
          </a:prstGeom>
          <a:noFill/>
        </p:spPr>
        <p:txBody>
          <a:bodyPr wrap="none" lIns="0" rtlCol="0">
            <a:noAutofit/>
          </a:bodyPr>
          <a:lstStyle/>
          <a:p>
            <a:pPr marL="342900" marR="0" lvl="0" indent="-34290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社内からインターネットアクセスする</a:t>
            </a:r>
            <a:r>
              <a:rPr kumimoji="0" lang="ja-JP" altLang="en-US" sz="1200" b="0"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Calibri"/>
              </a:rPr>
              <a:t>デバイスの</a:t>
            </a:r>
            <a:r>
              <a:rPr kumimoji="0" lang="ja-JP" altLang="en-US" sz="1200" b="0"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Calibri"/>
              </a:rPr>
              <a:t>増加</a:t>
            </a:r>
            <a:endParaRPr kumimoji="0" lang="en-US" altLang="ja-JP"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endParaRPr>
          </a:p>
          <a:p>
            <a:pPr marL="342900" marR="0" lvl="0" indent="-34290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多様なクラウドサービス利用による</a:t>
            </a:r>
            <a:r>
              <a:rPr kumimoji="0" lang="ja-JP" altLang="en-US" sz="1200" b="0"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Calibri"/>
              </a:rPr>
              <a:t>トラフィック増</a:t>
            </a:r>
            <a:endParaRPr kumimoji="0" lang="en-US" altLang="ja-JP" sz="1200" b="0"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Calibri"/>
            </a:endParaRPr>
          </a:p>
          <a:p>
            <a:pPr marL="342900" marR="0" lvl="0" indent="-34290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インターネット通信の</a:t>
            </a:r>
            <a:r>
              <a:rPr kumimoji="0" lang="en-US" altLang="ja-JP"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80</a:t>
            </a:r>
            <a:r>
              <a:rPr kumimoji="0" lang="ja-JP" altLang="en-US"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％以上が</a:t>
            </a:r>
            <a:r>
              <a:rPr kumimoji="0" lang="en-US" altLang="ja-JP" sz="1200" b="0"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Calibri"/>
              </a:rPr>
              <a:t>HTTPS</a:t>
            </a:r>
            <a:r>
              <a:rPr kumimoji="0" lang="ja-JP" altLang="en-US" sz="1200" b="0"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Calibri"/>
              </a:rPr>
              <a:t>化</a:t>
            </a:r>
            <a:endParaRPr kumimoji="0" lang="en-US" altLang="ja-JP" sz="1200" b="0"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Calibri"/>
            </a:endParaRPr>
          </a:p>
          <a:p>
            <a:pPr marL="342900" marR="0" lvl="0" indent="-34290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働き方改革やテレワークによる</a:t>
            </a:r>
            <a:r>
              <a:rPr kumimoji="0" lang="ja-JP" altLang="en-US" sz="1200" b="0"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cs typeface="Calibri"/>
              </a:rPr>
              <a:t>境界の</a:t>
            </a:r>
            <a:r>
              <a:rPr kumimoji="0" lang="ja-JP" altLang="en-US" sz="1200" b="0"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cs typeface="Calibri"/>
              </a:rPr>
              <a:t>多様化</a:t>
            </a:r>
            <a:endParaRPr kumimoji="0" lang="en-US" altLang="ja-JP"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endParaRPr>
          </a:p>
        </p:txBody>
      </p:sp>
      <p:sp>
        <p:nvSpPr>
          <p:cNvPr id="7" name="テキスト ボックス 6"/>
          <p:cNvSpPr txBox="1"/>
          <p:nvPr/>
        </p:nvSpPr>
        <p:spPr>
          <a:xfrm>
            <a:off x="314366" y="3828887"/>
            <a:ext cx="4063854" cy="909412"/>
          </a:xfrm>
          <a:prstGeom prst="rect">
            <a:avLst/>
          </a:prstGeom>
          <a:noFill/>
        </p:spPr>
        <p:txBody>
          <a:bodyPr wrap="none" lIns="0" rtlCol="0">
            <a:noAutofit/>
          </a:bodyPr>
          <a:lstStyle/>
          <a:p>
            <a:pPr marL="342900" marR="0" lvl="0" indent="-34290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外出時の</a:t>
            </a:r>
            <a:r>
              <a:rPr kumimoji="0" lang="ja-JP" altLang="en-US"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通信手段はガラケーが主流（</a:t>
            </a:r>
            <a:r>
              <a:rPr kumimoji="0" lang="en-US" altLang="ja-JP"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3G</a:t>
            </a:r>
            <a:r>
              <a:rPr kumimoji="0" lang="ja-JP" altLang="en-US"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a:t>
            </a:r>
            <a:endParaRPr kumimoji="0" lang="en-US" altLang="ja-JP"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endParaRPr>
          </a:p>
          <a:p>
            <a:pPr marL="342900" marR="0" lvl="0" indent="-34290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ネットワーク</a:t>
            </a:r>
            <a:r>
              <a:rPr kumimoji="0" lang="ja-JP" altLang="en-US"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帯域幅による大容量データ転送の限界</a:t>
            </a:r>
            <a:endParaRPr kumimoji="0" lang="en-US" altLang="ja-JP"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endParaRPr>
          </a:p>
          <a:p>
            <a:pPr marL="342900" marR="0" lvl="0" indent="-34290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インターネット接続は</a:t>
            </a:r>
            <a:r>
              <a:rPr kumimoji="0" lang="en-US" altLang="ja-JP"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HTTP</a:t>
            </a:r>
            <a:r>
              <a:rPr kumimoji="0" lang="ja-JP" altLang="en-US"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中心</a:t>
            </a:r>
            <a:endParaRPr kumimoji="0" lang="en-US" altLang="ja-JP"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endParaRPr>
          </a:p>
          <a:p>
            <a:pPr marL="342900" marR="0" lvl="0" indent="-34290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内勤業務の人はオフィスに出社するのが</a:t>
            </a:r>
            <a:r>
              <a:rPr kumimoji="0" lang="ja-JP" altLang="en-US" sz="1200" b="0" i="0" u="none" strike="noStrike" kern="1200" cap="none" spc="0" normalizeH="0" baseline="0" noProof="0" dirty="0" smtClean="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rPr>
              <a:t>当然</a:t>
            </a:r>
            <a:endParaRPr kumimoji="0" lang="en-US" altLang="ja-JP" sz="1200" b="0" i="0" u="none" strike="noStrike" kern="1200" cap="none" spc="0" normalizeH="0" baseline="0" noProof="0" dirty="0">
              <a:ln>
                <a:noFill/>
              </a:ln>
              <a:solidFill>
                <a:srgbClr val="00A4E4">
                  <a:lumMod val="75000"/>
                </a:srgbClr>
              </a:solidFill>
              <a:effectLst/>
              <a:uLnTx/>
              <a:uFillTx/>
              <a:latin typeface="メイリオ" panose="020B0604030504040204" pitchFamily="50" charset="-128"/>
              <a:ea typeface="メイリオ" panose="020B0604030504040204" pitchFamily="50" charset="-128"/>
              <a:cs typeface="Calibri"/>
            </a:endParaRPr>
          </a:p>
        </p:txBody>
      </p:sp>
      <p:pic>
        <p:nvPicPr>
          <p:cNvPr id="3" name="図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506" y="2605585"/>
            <a:ext cx="152713" cy="339331"/>
          </a:xfrm>
          <a:prstGeom prst="rect">
            <a:avLst/>
          </a:prstGeom>
        </p:spPr>
      </p:pic>
      <p:pic>
        <p:nvPicPr>
          <p:cNvPr id="12" name="Picture 8" descr="Mobile-Device--512x512-gray-rgb.png"/>
          <p:cNvPicPr>
            <a:picLocks noChangeAspect="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525121" y="2604009"/>
            <a:ext cx="244493" cy="314106"/>
          </a:xfrm>
          <a:prstGeom prst="rect">
            <a:avLst/>
          </a:prstGeom>
          <a:effectLst>
            <a:glow rad="63500">
              <a:schemeClr val="accent3">
                <a:satMod val="175000"/>
                <a:alpha val="40000"/>
              </a:schemeClr>
            </a:glow>
          </a:effectLst>
        </p:spPr>
      </p:pic>
      <p:pic>
        <p:nvPicPr>
          <p:cNvPr id="13" name="Picture 88" descr="Tablet--512x512-gray-rgb.png"/>
          <p:cNvPicPr>
            <a:picLocks noChangeAspect="1"/>
          </p:cNvPicPr>
          <p:nvPr/>
        </p:nvPicPr>
        <p:blipFill>
          <a:blip r:embed="rId5"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6484146" y="2659591"/>
            <a:ext cx="195536" cy="281082"/>
          </a:xfrm>
          <a:prstGeom prst="rect">
            <a:avLst/>
          </a:prstGeom>
          <a:effectLst>
            <a:glow rad="63500">
              <a:schemeClr val="accent3">
                <a:satMod val="175000"/>
                <a:alpha val="40000"/>
              </a:schemeClr>
            </a:glow>
          </a:effectLst>
        </p:spPr>
      </p:pic>
      <p:pic>
        <p:nvPicPr>
          <p:cNvPr id="15" name="Picture 84" descr="Laptop--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47078" y="2681923"/>
            <a:ext cx="366227" cy="247697"/>
          </a:xfrm>
          <a:prstGeom prst="rect">
            <a:avLst/>
          </a:prstGeom>
        </p:spPr>
      </p:pic>
      <p:pic>
        <p:nvPicPr>
          <p:cNvPr id="16" name="Picture 78" descr="Cloud--512x512-gray-rgb.p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886314" y="1059798"/>
            <a:ext cx="619125" cy="373952"/>
          </a:xfrm>
          <a:prstGeom prst="rect">
            <a:avLst/>
          </a:prstGeom>
        </p:spPr>
      </p:pic>
      <p:pic>
        <p:nvPicPr>
          <p:cNvPr id="17" name="Picture 78" descr="Cloud--512x512-gray-rgb.p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495895" y="1063318"/>
            <a:ext cx="619125" cy="373952"/>
          </a:xfrm>
          <a:prstGeom prst="rect">
            <a:avLst/>
          </a:prstGeom>
        </p:spPr>
      </p:pic>
      <p:pic>
        <p:nvPicPr>
          <p:cNvPr id="18" name="Picture 8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018649" y="1586195"/>
            <a:ext cx="339225" cy="391529"/>
          </a:xfrm>
          <a:prstGeom prst="rect">
            <a:avLst/>
          </a:prstGeom>
        </p:spPr>
      </p:pic>
      <p:pic>
        <p:nvPicPr>
          <p:cNvPr id="20" name="図 36"/>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69207" y="2954621"/>
            <a:ext cx="532304" cy="520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図 39"/>
          <p:cNvPicPr>
            <a:picLocks noChangeAspect="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486095" y="2998050"/>
            <a:ext cx="476622" cy="476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図 56"/>
          <p:cNvPicPr>
            <a:picLocks noChangeAspect="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513046" y="2961090"/>
            <a:ext cx="523445" cy="523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図 64"/>
          <p:cNvPicPr>
            <a:picLocks noChangeAspect="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300974" y="2953727"/>
            <a:ext cx="553166" cy="553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図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02905" y="2608926"/>
            <a:ext cx="152713" cy="339331"/>
          </a:xfrm>
          <a:prstGeom prst="rect">
            <a:avLst/>
          </a:prstGeom>
        </p:spPr>
      </p:pic>
      <p:sp>
        <p:nvSpPr>
          <p:cNvPr id="26" name="フローチャート: 和接合 25"/>
          <p:cNvSpPr/>
          <p:nvPr/>
        </p:nvSpPr>
        <p:spPr>
          <a:xfrm>
            <a:off x="731225" y="1111983"/>
            <a:ext cx="370286" cy="373952"/>
          </a:xfrm>
          <a:prstGeom prst="flowChartSummingJunction">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8" name="テキスト ボックス 7"/>
          <p:cNvSpPr txBox="1"/>
          <p:nvPr/>
        </p:nvSpPr>
        <p:spPr>
          <a:xfrm>
            <a:off x="778291" y="897565"/>
            <a:ext cx="346120" cy="314672"/>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3G</a:t>
            </a:r>
          </a:p>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pic>
        <p:nvPicPr>
          <p:cNvPr id="33" name="Picture 84" descr="Laptop--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076995" y="2676775"/>
            <a:ext cx="366227" cy="247697"/>
          </a:xfrm>
          <a:prstGeom prst="rect">
            <a:avLst/>
          </a:prstGeom>
        </p:spPr>
      </p:pic>
      <p:cxnSp>
        <p:nvCxnSpPr>
          <p:cNvPr id="35" name="直線コネクタ 34"/>
          <p:cNvCxnSpPr>
            <a:stCxn id="3" idx="0"/>
            <a:endCxn id="26" idx="4"/>
          </p:cNvCxnSpPr>
          <p:nvPr/>
        </p:nvCxnSpPr>
        <p:spPr>
          <a:xfrm flipV="1">
            <a:off x="600862" y="1485935"/>
            <a:ext cx="315506" cy="1119650"/>
          </a:xfrm>
          <a:prstGeom prst="line">
            <a:avLst/>
          </a:prstGeom>
          <a:ln w="12700">
            <a:solidFill>
              <a:schemeClr val="bg1">
                <a:lumMod val="75000"/>
              </a:schemeClr>
            </a:solidFill>
            <a:prstDash val="dash"/>
          </a:ln>
          <a:effectLst/>
        </p:spPr>
        <p:style>
          <a:lnRef idx="2">
            <a:schemeClr val="accent1"/>
          </a:lnRef>
          <a:fillRef idx="0">
            <a:schemeClr val="accent1"/>
          </a:fillRef>
          <a:effectRef idx="1">
            <a:schemeClr val="accent1"/>
          </a:effectRef>
          <a:fontRef idx="minor">
            <a:schemeClr val="tx1"/>
          </a:fontRef>
        </p:style>
      </p:cxnSp>
      <p:cxnSp>
        <p:nvCxnSpPr>
          <p:cNvPr id="36" name="直線コネクタ 35"/>
          <p:cNvCxnSpPr>
            <a:stCxn id="24" idx="0"/>
            <a:endCxn id="26" idx="4"/>
          </p:cNvCxnSpPr>
          <p:nvPr/>
        </p:nvCxnSpPr>
        <p:spPr>
          <a:xfrm flipH="1" flipV="1">
            <a:off x="916368" y="1485934"/>
            <a:ext cx="662894" cy="1122992"/>
          </a:xfrm>
          <a:prstGeom prst="line">
            <a:avLst/>
          </a:prstGeom>
          <a:ln w="12700">
            <a:solidFill>
              <a:schemeClr val="bg1">
                <a:lumMod val="75000"/>
              </a:schemeClr>
            </a:solidFill>
            <a:prstDash val="dash"/>
          </a:ln>
          <a:effectLst/>
        </p:spPr>
        <p:style>
          <a:lnRef idx="2">
            <a:schemeClr val="accent1"/>
          </a:lnRef>
          <a:fillRef idx="0">
            <a:schemeClr val="accent1"/>
          </a:fillRef>
          <a:effectRef idx="1">
            <a:schemeClr val="accent1"/>
          </a:effectRef>
          <a:fontRef idx="minor">
            <a:schemeClr val="tx1"/>
          </a:fontRef>
        </p:style>
      </p:cxnSp>
      <p:pic>
        <p:nvPicPr>
          <p:cNvPr id="39" name="Picture 35" descr="Desktop--512x512-gray-rgb.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518232" y="2671808"/>
            <a:ext cx="397568" cy="284924"/>
          </a:xfrm>
          <a:prstGeom prst="rect">
            <a:avLst/>
          </a:prstGeom>
        </p:spPr>
      </p:pic>
      <p:sp>
        <p:nvSpPr>
          <p:cNvPr id="42" name="テキスト ボックス 41"/>
          <p:cNvSpPr txBox="1"/>
          <p:nvPr/>
        </p:nvSpPr>
        <p:spPr>
          <a:xfrm>
            <a:off x="616743" y="3458905"/>
            <a:ext cx="500420" cy="314672"/>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営業</a:t>
            </a:r>
            <a:endPar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43" name="テキスト ボックス 42"/>
          <p:cNvSpPr txBox="1"/>
          <p:nvPr/>
        </p:nvSpPr>
        <p:spPr>
          <a:xfrm>
            <a:off x="1366142" y="3460084"/>
            <a:ext cx="789557" cy="314672"/>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エンジニア</a:t>
            </a:r>
            <a:endPar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44" name="テキスト ボックス 43"/>
          <p:cNvSpPr txBox="1"/>
          <p:nvPr/>
        </p:nvSpPr>
        <p:spPr>
          <a:xfrm>
            <a:off x="2333580" y="3467062"/>
            <a:ext cx="821190" cy="314672"/>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企画</a:t>
            </a:r>
            <a:r>
              <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マーケ</a:t>
            </a:r>
            <a:endPar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45" name="テキスト ボックス 44"/>
          <p:cNvSpPr txBox="1"/>
          <p:nvPr/>
        </p:nvSpPr>
        <p:spPr>
          <a:xfrm>
            <a:off x="3236033" y="3460084"/>
            <a:ext cx="789557" cy="314672"/>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管理部門</a:t>
            </a:r>
            <a:endPar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pic>
        <p:nvPicPr>
          <p:cNvPr id="46" name="Picture 86"/>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2040430" y="2158949"/>
            <a:ext cx="288085" cy="211687"/>
          </a:xfrm>
          <a:prstGeom prst="rect">
            <a:avLst/>
          </a:prstGeom>
        </p:spPr>
      </p:pic>
      <p:sp>
        <p:nvSpPr>
          <p:cNvPr id="47" name="角丸四角形 46"/>
          <p:cNvSpPr/>
          <p:nvPr/>
        </p:nvSpPr>
        <p:spPr>
          <a:xfrm>
            <a:off x="4823041" y="1871870"/>
            <a:ext cx="4036513" cy="1846385"/>
          </a:xfrm>
          <a:prstGeom prst="roundRect">
            <a:avLst/>
          </a:prstGeom>
          <a:noFill/>
          <a:ln w="38100">
            <a:solidFill>
              <a:schemeClr val="accent1">
                <a:lumMod val="9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pic>
        <p:nvPicPr>
          <p:cNvPr id="48" name="Picture 8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635436" y="1598179"/>
            <a:ext cx="339225" cy="391529"/>
          </a:xfrm>
          <a:prstGeom prst="rect">
            <a:avLst/>
          </a:prstGeom>
        </p:spPr>
      </p:pic>
      <p:pic>
        <p:nvPicPr>
          <p:cNvPr id="49" name="図 36"/>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201085" y="2966604"/>
            <a:ext cx="532304" cy="520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図 39"/>
          <p:cNvPicPr>
            <a:picLocks noChangeAspect="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117973" y="3010034"/>
            <a:ext cx="476622" cy="476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図 56"/>
          <p:cNvPicPr>
            <a:picLocks noChangeAspect="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144924" y="2973073"/>
            <a:ext cx="523445" cy="523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図 64"/>
          <p:cNvPicPr>
            <a:picLocks noChangeAspect="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7932852" y="2965710"/>
            <a:ext cx="553166" cy="553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 name="Picture 35" descr="Desktop--512x512-gray-rgb.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953047" y="2683635"/>
            <a:ext cx="397568" cy="284924"/>
          </a:xfrm>
          <a:prstGeom prst="rect">
            <a:avLst/>
          </a:prstGeom>
        </p:spPr>
      </p:pic>
      <p:sp>
        <p:nvSpPr>
          <p:cNvPr id="55" name="テキスト ボックス 54"/>
          <p:cNvSpPr txBox="1"/>
          <p:nvPr/>
        </p:nvSpPr>
        <p:spPr>
          <a:xfrm>
            <a:off x="5248621" y="3470888"/>
            <a:ext cx="500420" cy="314672"/>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営業</a:t>
            </a:r>
            <a:endPar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56" name="テキスト ボックス 55"/>
          <p:cNvSpPr txBox="1"/>
          <p:nvPr/>
        </p:nvSpPr>
        <p:spPr>
          <a:xfrm>
            <a:off x="5998020" y="3472067"/>
            <a:ext cx="789557" cy="314672"/>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エンジニア</a:t>
            </a:r>
            <a:endPar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57" name="テキスト ボックス 56"/>
          <p:cNvSpPr txBox="1"/>
          <p:nvPr/>
        </p:nvSpPr>
        <p:spPr>
          <a:xfrm>
            <a:off x="6965458" y="3479045"/>
            <a:ext cx="821190" cy="314672"/>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企画</a:t>
            </a:r>
            <a:r>
              <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マーケ</a:t>
            </a:r>
            <a:endPar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58" name="テキスト ボックス 57"/>
          <p:cNvSpPr txBox="1"/>
          <p:nvPr/>
        </p:nvSpPr>
        <p:spPr>
          <a:xfrm>
            <a:off x="7867911" y="3472067"/>
            <a:ext cx="789557" cy="314672"/>
          </a:xfrm>
          <a:prstGeom prst="rect">
            <a:avLst/>
          </a:prstGeom>
          <a:no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管理部門</a:t>
            </a:r>
            <a:endParaRPr kumimoji="0" lang="en-US" altLang="ja-JP" sz="9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pic>
        <p:nvPicPr>
          <p:cNvPr id="59" name="Picture 86"/>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6657217" y="2177656"/>
            <a:ext cx="288085" cy="211687"/>
          </a:xfrm>
          <a:prstGeom prst="rect">
            <a:avLst/>
          </a:prstGeom>
        </p:spPr>
      </p:pic>
      <p:pic>
        <p:nvPicPr>
          <p:cNvPr id="60" name="Picture 8" descr="Mobile-Device--512x512-gray-rgb.png"/>
          <p:cNvPicPr>
            <a:picLocks noChangeAspect="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7413204" y="2609053"/>
            <a:ext cx="244493" cy="314106"/>
          </a:xfrm>
          <a:prstGeom prst="rect">
            <a:avLst/>
          </a:prstGeom>
          <a:effectLst>
            <a:glow rad="63500">
              <a:schemeClr val="accent3">
                <a:satMod val="175000"/>
                <a:alpha val="40000"/>
              </a:schemeClr>
            </a:glow>
          </a:effectLst>
        </p:spPr>
      </p:pic>
      <p:pic>
        <p:nvPicPr>
          <p:cNvPr id="61" name="Picture 84" descr="Laptop--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030564" y="2675200"/>
            <a:ext cx="366227" cy="247697"/>
          </a:xfrm>
          <a:prstGeom prst="rect">
            <a:avLst/>
          </a:prstGeom>
        </p:spPr>
      </p:pic>
      <p:pic>
        <p:nvPicPr>
          <p:cNvPr id="62" name="Picture 84" descr="Laptop--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4948" y="2649782"/>
            <a:ext cx="389462" cy="263411"/>
          </a:xfrm>
          <a:prstGeom prst="rect">
            <a:avLst/>
          </a:prstGeom>
        </p:spPr>
      </p:pic>
      <p:pic>
        <p:nvPicPr>
          <p:cNvPr id="63" name="Picture 84" descr="Laptop--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703332" y="2652868"/>
            <a:ext cx="389462" cy="263411"/>
          </a:xfrm>
          <a:prstGeom prst="rect">
            <a:avLst/>
          </a:prstGeom>
        </p:spPr>
      </p:pic>
      <p:cxnSp>
        <p:nvCxnSpPr>
          <p:cNvPr id="69" name="直線コネクタ 68"/>
          <p:cNvCxnSpPr/>
          <p:nvPr/>
        </p:nvCxnSpPr>
        <p:spPr>
          <a:xfrm>
            <a:off x="931038" y="2516552"/>
            <a:ext cx="0" cy="132176"/>
          </a:xfrm>
          <a:prstGeom prst="line">
            <a:avLst/>
          </a:prstGeom>
          <a:ln w="19050">
            <a:solidFill>
              <a:srgbClr val="0000FF"/>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1" name="直線コネクタ 70"/>
          <p:cNvCxnSpPr/>
          <p:nvPr/>
        </p:nvCxnSpPr>
        <p:spPr>
          <a:xfrm>
            <a:off x="1919356" y="2520691"/>
            <a:ext cx="0" cy="132176"/>
          </a:xfrm>
          <a:prstGeom prst="line">
            <a:avLst/>
          </a:prstGeom>
          <a:ln w="19050">
            <a:solidFill>
              <a:srgbClr val="0000FF"/>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2" name="直線コネクタ 71"/>
          <p:cNvCxnSpPr/>
          <p:nvPr/>
        </p:nvCxnSpPr>
        <p:spPr>
          <a:xfrm>
            <a:off x="2763281" y="2519896"/>
            <a:ext cx="0" cy="132176"/>
          </a:xfrm>
          <a:prstGeom prst="line">
            <a:avLst/>
          </a:prstGeom>
          <a:ln w="19050">
            <a:solidFill>
              <a:srgbClr val="0000FF"/>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3" name="直線コネクタ 72"/>
          <p:cNvCxnSpPr/>
          <p:nvPr/>
        </p:nvCxnSpPr>
        <p:spPr>
          <a:xfrm>
            <a:off x="3573371" y="2511236"/>
            <a:ext cx="0" cy="132176"/>
          </a:xfrm>
          <a:prstGeom prst="line">
            <a:avLst/>
          </a:prstGeom>
          <a:ln w="19050">
            <a:solidFill>
              <a:srgbClr val="0000FF"/>
            </a:solidFill>
            <a:prstDash val="solid"/>
          </a:ln>
          <a:effectLst/>
        </p:spPr>
        <p:style>
          <a:lnRef idx="2">
            <a:schemeClr val="accent1"/>
          </a:lnRef>
          <a:fillRef idx="0">
            <a:schemeClr val="accent1"/>
          </a:fillRef>
          <a:effectRef idx="1">
            <a:schemeClr val="accent1"/>
          </a:effectRef>
          <a:fontRef idx="minor">
            <a:schemeClr val="tx1"/>
          </a:fontRef>
        </p:style>
      </p:cxnSp>
      <p:pic>
        <p:nvPicPr>
          <p:cNvPr id="40" name="Picture 35" descr="Desktop--512x512-gray-rgb.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321169" y="2671651"/>
            <a:ext cx="397568" cy="284924"/>
          </a:xfrm>
          <a:prstGeom prst="rect">
            <a:avLst/>
          </a:prstGeom>
        </p:spPr>
      </p:pic>
      <p:cxnSp>
        <p:nvCxnSpPr>
          <p:cNvPr id="75" name="直線コネクタ 74"/>
          <p:cNvCxnSpPr/>
          <p:nvPr/>
        </p:nvCxnSpPr>
        <p:spPr>
          <a:xfrm>
            <a:off x="929679" y="2516552"/>
            <a:ext cx="2647877" cy="0"/>
          </a:xfrm>
          <a:prstGeom prst="line">
            <a:avLst/>
          </a:prstGeom>
          <a:ln w="19050">
            <a:solidFill>
              <a:srgbClr val="0000FF"/>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7" name="直線コネクタ 86"/>
          <p:cNvCxnSpPr/>
          <p:nvPr/>
        </p:nvCxnSpPr>
        <p:spPr>
          <a:xfrm>
            <a:off x="5342715" y="2517744"/>
            <a:ext cx="0" cy="132176"/>
          </a:xfrm>
          <a:prstGeom prst="line">
            <a:avLst/>
          </a:prstGeom>
          <a:ln w="3810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9" name="直線コネクタ 88"/>
          <p:cNvCxnSpPr/>
          <p:nvPr/>
        </p:nvCxnSpPr>
        <p:spPr>
          <a:xfrm>
            <a:off x="6254309" y="2517744"/>
            <a:ext cx="0" cy="132176"/>
          </a:xfrm>
          <a:prstGeom prst="line">
            <a:avLst/>
          </a:prstGeom>
          <a:ln w="3810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0" name="直線コネクタ 89"/>
          <p:cNvCxnSpPr/>
          <p:nvPr/>
        </p:nvCxnSpPr>
        <p:spPr>
          <a:xfrm>
            <a:off x="7212970" y="2527415"/>
            <a:ext cx="0" cy="132176"/>
          </a:xfrm>
          <a:prstGeom prst="line">
            <a:avLst/>
          </a:prstGeom>
          <a:ln w="38100">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pic>
        <p:nvPicPr>
          <p:cNvPr id="91" name="図 90"/>
          <p:cNvPicPr>
            <a:picLocks noChangeAspect="1"/>
          </p:cNvPicPr>
          <p:nvPr/>
        </p:nvPicPr>
        <p:blipFill>
          <a:blip r:embed="rId15"/>
          <a:stretch>
            <a:fillRect/>
          </a:stretch>
        </p:blipFill>
        <p:spPr>
          <a:xfrm>
            <a:off x="5321006" y="747334"/>
            <a:ext cx="875912" cy="204851"/>
          </a:xfrm>
          <a:prstGeom prst="rect">
            <a:avLst/>
          </a:prstGeom>
        </p:spPr>
      </p:pic>
      <p:pic>
        <p:nvPicPr>
          <p:cNvPr id="6146" name="Picture 2" descr="クリックすると新しいウィンドウで開きます"/>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5418736" y="1004895"/>
            <a:ext cx="673399" cy="378480"/>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クリックすると新しいウィンドウで開きます"/>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5722842" y="1401052"/>
            <a:ext cx="758114" cy="398009"/>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クリックすると新しいウィンドウで開きます"/>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5020174" y="1287794"/>
            <a:ext cx="747404" cy="559832"/>
          </a:xfrm>
          <a:prstGeom prst="rect">
            <a:avLst/>
          </a:prstGeom>
          <a:noFill/>
          <a:extLst>
            <a:ext uri="{909E8E84-426E-40DD-AFC4-6F175D3DCCD1}">
              <a14:hiddenFill xmlns:a14="http://schemas.microsoft.com/office/drawing/2010/main">
                <a:solidFill>
                  <a:srgbClr val="FFFFFF"/>
                </a:solidFill>
              </a14:hiddenFill>
            </a:ext>
          </a:extLst>
        </p:spPr>
      </p:pic>
      <p:sp>
        <p:nvSpPr>
          <p:cNvPr id="97" name="角丸四角形 96"/>
          <p:cNvSpPr/>
          <p:nvPr/>
        </p:nvSpPr>
        <p:spPr>
          <a:xfrm>
            <a:off x="1671378" y="632156"/>
            <a:ext cx="1080318" cy="437218"/>
          </a:xfrm>
          <a:prstGeom prst="roundRect">
            <a:avLst/>
          </a:prstGeom>
          <a:solidFill>
            <a:schemeClr val="accent2">
              <a:lumMod val="75000"/>
            </a:schemeClr>
          </a:solidFill>
          <a:ln>
            <a:noFill/>
          </a:ln>
          <a:effectLst>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0000FF"/>
              </a:solidFill>
              <a:effectLst/>
              <a:uLnTx/>
              <a:uFillTx/>
              <a:latin typeface="メイリオ"/>
              <a:ea typeface="メイリオ"/>
              <a:cs typeface="+mn-cs"/>
            </a:endParaRPr>
          </a:p>
        </p:txBody>
      </p:sp>
      <p:sp>
        <p:nvSpPr>
          <p:cNvPr id="98" name="テキスト ボックス 97"/>
          <p:cNvSpPr txBox="1"/>
          <p:nvPr/>
        </p:nvSpPr>
        <p:spPr>
          <a:xfrm>
            <a:off x="1593853" y="686340"/>
            <a:ext cx="1189870" cy="323165"/>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US" altLang="ja-JP" sz="1500" b="0" i="0" u="none" strike="noStrike" kern="1200" cap="none" spc="0" normalizeH="0" baseline="0" noProof="0" dirty="0">
                <a:ln>
                  <a:noFill/>
                </a:ln>
                <a:solidFill>
                  <a:srgbClr val="FFFFFF"/>
                </a:solidFill>
                <a:effectLst>
                  <a:glow rad="228600">
                    <a:srgbClr val="00A4E4">
                      <a:satMod val="175000"/>
                      <a:alpha val="40000"/>
                    </a:srgbClr>
                  </a:glow>
                </a:effectLst>
                <a:uLnTx/>
                <a:uFillTx/>
                <a:latin typeface="Meiryo UI" panose="020B0604030504040204" pitchFamily="50" charset="-128"/>
                <a:ea typeface="Meiryo UI" panose="020B0604030504040204" pitchFamily="50" charset="-128"/>
                <a:cs typeface="Calibri"/>
              </a:rPr>
              <a:t>10</a:t>
            </a:r>
            <a:r>
              <a:rPr kumimoji="0" lang="ja-JP" altLang="en-US" sz="1500" b="0" i="0" u="none" strike="noStrike" kern="1200" cap="none" spc="0" normalizeH="0" baseline="0" noProof="0" dirty="0">
                <a:ln>
                  <a:noFill/>
                </a:ln>
                <a:solidFill>
                  <a:srgbClr val="FFFFFF"/>
                </a:solidFill>
                <a:effectLst>
                  <a:glow rad="228600">
                    <a:srgbClr val="00A4E4">
                      <a:satMod val="175000"/>
                      <a:alpha val="40000"/>
                    </a:srgbClr>
                  </a:glow>
                </a:effectLst>
                <a:uLnTx/>
                <a:uFillTx/>
                <a:latin typeface="Meiryo UI" panose="020B0604030504040204" pitchFamily="50" charset="-128"/>
                <a:ea typeface="Meiryo UI" panose="020B0604030504040204" pitchFamily="50" charset="-128"/>
                <a:cs typeface="Calibri"/>
              </a:rPr>
              <a:t>年前</a:t>
            </a:r>
            <a:endParaRPr kumimoji="1" lang="ja-JP" altLang="en-US" sz="1500" b="0" i="0" u="none" strike="noStrike" kern="1200" cap="none" spc="0" normalizeH="0" baseline="0" noProof="0" dirty="0">
              <a:ln>
                <a:noFill/>
              </a:ln>
              <a:solidFill>
                <a:srgbClr val="FFFFFF"/>
              </a:solidFill>
              <a:effectLst>
                <a:glow rad="228600">
                  <a:srgbClr val="00A4E4">
                    <a:satMod val="175000"/>
                    <a:alpha val="40000"/>
                  </a:srgbClr>
                </a:glow>
              </a:effectLst>
              <a:uLnTx/>
              <a:uFillTx/>
              <a:latin typeface="Meiryo UI" panose="020B0604030504040204" pitchFamily="50" charset="-128"/>
              <a:ea typeface="Meiryo UI" panose="020B0604030504040204" pitchFamily="50" charset="-128"/>
              <a:cs typeface="Calibri"/>
            </a:endParaRPr>
          </a:p>
        </p:txBody>
      </p:sp>
      <p:sp>
        <p:nvSpPr>
          <p:cNvPr id="99" name="角丸四角形 98"/>
          <p:cNvSpPr/>
          <p:nvPr/>
        </p:nvSpPr>
        <p:spPr>
          <a:xfrm>
            <a:off x="6246315" y="627533"/>
            <a:ext cx="1080318" cy="435783"/>
          </a:xfrm>
          <a:prstGeom prst="roundRect">
            <a:avLst/>
          </a:prstGeom>
          <a:solidFill>
            <a:schemeClr val="accent6">
              <a:lumMod val="75000"/>
            </a:schemeClr>
          </a:solidFill>
          <a:ln>
            <a:noFill/>
          </a:ln>
          <a:effectLst>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0000FF"/>
              </a:solidFill>
              <a:effectLst/>
              <a:uLnTx/>
              <a:uFillTx/>
              <a:latin typeface="メイリオ"/>
              <a:ea typeface="メイリオ"/>
              <a:cs typeface="+mn-cs"/>
            </a:endParaRPr>
          </a:p>
        </p:txBody>
      </p:sp>
      <p:sp>
        <p:nvSpPr>
          <p:cNvPr id="100" name="テキスト ボックス 99"/>
          <p:cNvSpPr txBox="1"/>
          <p:nvPr/>
        </p:nvSpPr>
        <p:spPr>
          <a:xfrm>
            <a:off x="6372965" y="681320"/>
            <a:ext cx="815470" cy="323165"/>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1500" b="0" i="0" u="none" strike="noStrike" kern="1200" cap="none" spc="0" normalizeH="0" baseline="0" noProof="0" dirty="0">
                <a:ln>
                  <a:noFill/>
                </a:ln>
                <a:solidFill>
                  <a:srgbClr val="FFFFFF"/>
                </a:solidFill>
                <a:effectLst>
                  <a:glow rad="228600">
                    <a:srgbClr val="00A4E4">
                      <a:satMod val="175000"/>
                      <a:alpha val="40000"/>
                    </a:srgbClr>
                  </a:glow>
                </a:effectLst>
                <a:uLnTx/>
                <a:uFillTx/>
                <a:latin typeface="Meiryo UI" panose="020B0604030504040204" pitchFamily="50" charset="-128"/>
                <a:ea typeface="Meiryo UI" panose="020B0604030504040204" pitchFamily="50" charset="-128"/>
                <a:cs typeface="Calibri"/>
              </a:rPr>
              <a:t>現在</a:t>
            </a:r>
            <a:endParaRPr kumimoji="1" lang="ja-JP" altLang="en-US" sz="1500" b="0" i="0" u="none" strike="noStrike" kern="1200" cap="none" spc="0" normalizeH="0" baseline="0" noProof="0" dirty="0">
              <a:ln>
                <a:noFill/>
              </a:ln>
              <a:solidFill>
                <a:srgbClr val="FFFFFF"/>
              </a:solidFill>
              <a:effectLst>
                <a:glow rad="228600">
                  <a:srgbClr val="00A4E4">
                    <a:satMod val="175000"/>
                    <a:alpha val="40000"/>
                  </a:srgbClr>
                </a:glow>
              </a:effectLst>
              <a:uLnTx/>
              <a:uFillTx/>
              <a:latin typeface="Meiryo UI" panose="020B0604030504040204" pitchFamily="50" charset="-128"/>
              <a:ea typeface="Meiryo UI" panose="020B0604030504040204" pitchFamily="50" charset="-128"/>
              <a:cs typeface="Calibri"/>
            </a:endParaRPr>
          </a:p>
        </p:txBody>
      </p:sp>
      <p:pic>
        <p:nvPicPr>
          <p:cNvPr id="74" name="Picture 68"/>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8165281" y="858225"/>
            <a:ext cx="542700" cy="388600"/>
          </a:xfrm>
          <a:prstGeom prst="rect">
            <a:avLst/>
          </a:prstGeom>
        </p:spPr>
      </p:pic>
      <p:pic>
        <p:nvPicPr>
          <p:cNvPr id="76" name="Picture 8" descr="Mobile-Device--512x512-gray-rgb.png"/>
          <p:cNvPicPr>
            <a:picLocks noChangeAspect="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565891" y="1310728"/>
            <a:ext cx="244493" cy="314106"/>
          </a:xfrm>
          <a:prstGeom prst="rect">
            <a:avLst/>
          </a:prstGeom>
          <a:effectLst>
            <a:glow rad="63500">
              <a:schemeClr val="accent3">
                <a:satMod val="175000"/>
                <a:alpha val="40000"/>
              </a:schemeClr>
            </a:glow>
          </a:effectLst>
        </p:spPr>
      </p:pic>
      <p:pic>
        <p:nvPicPr>
          <p:cNvPr id="77" name="Picture 84" descr="Laptop--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90555" y="1383375"/>
            <a:ext cx="366227" cy="247697"/>
          </a:xfrm>
          <a:prstGeom prst="rect">
            <a:avLst/>
          </a:prstGeom>
        </p:spPr>
      </p:pic>
      <p:sp>
        <p:nvSpPr>
          <p:cNvPr id="5" name="角丸四角形 4"/>
          <p:cNvSpPr/>
          <p:nvPr/>
        </p:nvSpPr>
        <p:spPr>
          <a:xfrm>
            <a:off x="7979553" y="747334"/>
            <a:ext cx="880001" cy="1020288"/>
          </a:xfrm>
          <a:prstGeom prst="roundRect">
            <a:avLst/>
          </a:prstGeom>
          <a:noFill/>
          <a:ln w="12700">
            <a:solidFill>
              <a:srgbClr val="0000FF"/>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84" name="テキスト ボックス 83"/>
          <p:cNvSpPr txBox="1"/>
          <p:nvPr/>
        </p:nvSpPr>
        <p:spPr>
          <a:xfrm>
            <a:off x="8010822" y="549957"/>
            <a:ext cx="818612" cy="175841"/>
          </a:xfrm>
          <a:prstGeom prst="rect">
            <a:avLst/>
          </a:prstGeom>
          <a:solidFill>
            <a:schemeClr val="bg1"/>
          </a:solidFill>
        </p:spPr>
        <p:txBody>
          <a:bodyPr wrap="squar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900" b="1" i="0" u="none" strike="noStrike" kern="1200" cap="none" spc="0" normalizeH="0" baseline="0" noProof="0" dirty="0" smtClean="0">
                <a:ln>
                  <a:noFill/>
                </a:ln>
                <a:solidFill>
                  <a:srgbClr val="0000FF"/>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cs typeface="Calibri"/>
              </a:rPr>
              <a:t>  テレワーク</a:t>
            </a:r>
            <a:endParaRPr kumimoji="0" lang="en-US" altLang="ja-JP" sz="900" b="1" i="0" u="none" strike="noStrike" kern="1200" cap="none" spc="0" normalizeH="0" baseline="0" noProof="0" dirty="0">
              <a:ln>
                <a:noFill/>
              </a:ln>
              <a:solidFill>
                <a:srgbClr val="0000FF"/>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cs typeface="Calibri"/>
            </a:endParaRPr>
          </a:p>
        </p:txBody>
      </p:sp>
      <p:pic>
        <p:nvPicPr>
          <p:cNvPr id="86" name="Picture 8" descr="クリックすると新しいウィンドウで開きます"/>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7407158" y="747333"/>
            <a:ext cx="410442" cy="364649"/>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6" descr="クリックすると新しいウィンドウで開きます"/>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7242659" y="1278939"/>
            <a:ext cx="655917" cy="167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898704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txBox="1">
            <a:spLocks/>
          </p:cNvSpPr>
          <p:nvPr/>
        </p:nvSpPr>
        <p:spPr bwMode="auto">
          <a:xfrm>
            <a:off x="178488" y="113745"/>
            <a:ext cx="8631796" cy="531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defTabSz="457200" rtl="0" eaLnBrk="1" fontAlgn="base" hangingPunct="1">
              <a:spcBef>
                <a:spcPct val="0"/>
              </a:spcBef>
              <a:spcAft>
                <a:spcPct val="0"/>
              </a:spcAft>
              <a:defRPr kumimoji="1" sz="3600" kern="1200">
                <a:solidFill>
                  <a:schemeClr val="tx2"/>
                </a:solidFill>
                <a:latin typeface="メイリオ" panose="020B0604030504040204" pitchFamily="50" charset="-128"/>
                <a:ea typeface="メイリオ" panose="020B0604030504040204" pitchFamily="50" charset="-128"/>
                <a:cs typeface="メイリオ" panose="020B0604030504040204" pitchFamily="50" charset="-128"/>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r>
              <a:rPr lang="ja-JP" altLang="en-US" sz="2400" b="1" dirty="0">
                <a:solidFill>
                  <a:srgbClr val="C00000"/>
                </a:solidFill>
              </a:rPr>
              <a:t>テレ</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rPr>
              <a:t>ワークにおけ</a:t>
            </a:r>
            <a:r>
              <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rPr>
              <a:t>る</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rPr>
              <a:t>課題を解決</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endParaRPr>
          </a:p>
        </p:txBody>
      </p:sp>
      <p:sp>
        <p:nvSpPr>
          <p:cNvPr id="5" name="角丸四角形 4"/>
          <p:cNvSpPr/>
          <p:nvPr/>
        </p:nvSpPr>
        <p:spPr>
          <a:xfrm>
            <a:off x="520703" y="854596"/>
            <a:ext cx="7923305" cy="1144471"/>
          </a:xfrm>
          <a:prstGeom prst="roundRect">
            <a:avLst/>
          </a:prstGeom>
          <a:solidFill>
            <a:srgbClr val="0070C0"/>
          </a:solidFill>
          <a:ln w="28575">
            <a:solidFill>
              <a:srgbClr val="0000FF"/>
            </a:solidFill>
          </a:ln>
        </p:spPr>
        <p:txBody>
          <a:bodyPr wrap="square" rtlCol="0" anchor="ctr">
            <a:spAutoFit/>
          </a:bodyPr>
          <a:lstStyle/>
          <a:p>
            <a:pPr marL="0" marR="0" lvl="0" indent="0" algn="ctr" defTabSz="457200" rtl="0" eaLnBrk="1" fontAlgn="base" latinLnBrk="0" hangingPunct="0">
              <a:lnSpc>
                <a:spcPct val="100000"/>
              </a:lnSpc>
              <a:spcBef>
                <a:spcPct val="0"/>
              </a:spcBef>
              <a:spcAft>
                <a:spcPct val="0"/>
              </a:spcAft>
              <a:buClrTx/>
              <a:buSzTx/>
              <a:buFontTx/>
              <a:buNone/>
              <a:tabLst/>
              <a:defRPr/>
            </a:pPr>
            <a:endParaRPr kumimoji="1" lang="ja-JP" altLang="en-US" sz="800" b="0" i="0" u="none" strike="noStrike" kern="1200" cap="none" spc="0" normalizeH="0" baseline="0" noProof="0" dirty="0">
              <a:ln>
                <a:noFill/>
              </a:ln>
              <a:solidFill>
                <a:srgbClr val="4D4D4F"/>
              </a:solidFill>
              <a:effectLst/>
              <a:uLnTx/>
              <a:uFillTx/>
              <a:latin typeface="メイリオ"/>
              <a:ea typeface="メイリオ"/>
            </a:endParaRPr>
          </a:p>
        </p:txBody>
      </p:sp>
      <p:sp>
        <p:nvSpPr>
          <p:cNvPr id="6" name="テキスト ボックス 5"/>
          <p:cNvSpPr txBox="1"/>
          <p:nvPr/>
        </p:nvSpPr>
        <p:spPr>
          <a:xfrm>
            <a:off x="630229" y="932336"/>
            <a:ext cx="3005951" cy="400110"/>
          </a:xfrm>
          <a:prstGeom prst="rect">
            <a:avLst/>
          </a:prstGeom>
          <a:noFill/>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rPr>
              <a:t>持ち出し端末の状態把握</a:t>
            </a:r>
            <a:endParaRPr kumimoji="1" lang="en-US" altLang="ja-JP"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endParaRPr>
          </a:p>
        </p:txBody>
      </p:sp>
      <p:sp>
        <p:nvSpPr>
          <p:cNvPr id="7" name="テキスト ボックス 6"/>
          <p:cNvSpPr txBox="1"/>
          <p:nvPr/>
        </p:nvSpPr>
        <p:spPr>
          <a:xfrm>
            <a:off x="598699" y="1237856"/>
            <a:ext cx="7769636" cy="1061829"/>
          </a:xfrm>
          <a:prstGeom prst="rect">
            <a:avLst/>
          </a:prstGeom>
          <a:noFill/>
        </p:spPr>
        <p:txBody>
          <a:bodyPr wrap="square" rtlCol="0">
            <a:spAutoFit/>
          </a:bodyPr>
          <a:lstStyle/>
          <a:p>
            <a:pPr marL="171450" marR="0" lvl="0" indent="-171450" algn="l" defTabSz="457200" rtl="0" eaLnBrk="0" fontAlgn="base" latinLnBrk="0" hangingPunct="0">
              <a:lnSpc>
                <a:spcPct val="150000"/>
              </a:lnSpc>
              <a:spcBef>
                <a:spcPct val="0"/>
              </a:spcBef>
              <a:spcAft>
                <a:spcPct val="0"/>
              </a:spcAft>
              <a:buClr>
                <a:srgbClr val="0000FF"/>
              </a:buClr>
              <a:buSzTx/>
              <a:buFont typeface="Wingdings" panose="05000000000000000000" pitchFamily="2" charset="2"/>
              <a:buChar char="ü"/>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外部に持ち出してインターネット接続して業務を行っている端末について、</a:t>
            </a:r>
            <a:endPar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endParaRPr>
          </a:p>
          <a:p>
            <a:pPr marL="0" marR="0" lvl="0" indent="0" algn="l" defTabSz="457200" rtl="0" eaLnBrk="0" fontAlgn="base" latinLnBrk="0" hangingPunct="0">
              <a:lnSpc>
                <a:spcPct val="150000"/>
              </a:lnSpc>
              <a:spcBef>
                <a:spcPct val="0"/>
              </a:spcBef>
              <a:spcAft>
                <a:spcPct val="0"/>
              </a:spcAft>
              <a:buClr>
                <a:srgbClr val="0000FF"/>
              </a:buClr>
              <a:buSzTx/>
              <a:buFontTx/>
              <a:buNone/>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　セキュリティ対策製品が動作しているか、脅威を検出して処理できているかなどの状態把握が困難</a:t>
            </a:r>
            <a:endParaRPr kumimoji="1" lang="en-US" altLang="ja-JP" sz="1400" b="1" i="0" u="none" strike="noStrike" kern="1200" cap="none" spc="0" normalizeH="0" baseline="0" noProof="0" dirty="0" smtClean="0">
              <a:ln>
                <a:noFill/>
              </a:ln>
              <a:solidFill>
                <a:prstClr val="white"/>
              </a:solidFill>
              <a:effectLst/>
              <a:uLnTx/>
              <a:uFillTx/>
              <a:latin typeface="メイリオ"/>
              <a:ea typeface="メイリオ"/>
              <a:cs typeface="Calibri"/>
            </a:endParaRPr>
          </a:p>
        </p:txBody>
      </p:sp>
      <p:sp>
        <p:nvSpPr>
          <p:cNvPr id="8" name="角丸四角形 7"/>
          <p:cNvSpPr/>
          <p:nvPr/>
        </p:nvSpPr>
        <p:spPr>
          <a:xfrm>
            <a:off x="521757" y="2129504"/>
            <a:ext cx="7923305" cy="1144471"/>
          </a:xfrm>
          <a:prstGeom prst="roundRect">
            <a:avLst/>
          </a:prstGeom>
          <a:solidFill>
            <a:srgbClr val="0070C0"/>
          </a:solidFill>
          <a:ln w="28575">
            <a:solidFill>
              <a:srgbClr val="0000FF"/>
            </a:solidFill>
          </a:ln>
        </p:spPr>
        <p:txBody>
          <a:bodyPr wrap="square" rtlCol="0" anchor="ctr">
            <a:spAutoFit/>
          </a:bodyPr>
          <a:lstStyle/>
          <a:p>
            <a:pPr marL="0" marR="0" lvl="0" indent="0" algn="ctr" defTabSz="457200" rtl="0" eaLnBrk="1" fontAlgn="base" latinLnBrk="0" hangingPunct="0">
              <a:lnSpc>
                <a:spcPct val="100000"/>
              </a:lnSpc>
              <a:spcBef>
                <a:spcPct val="0"/>
              </a:spcBef>
              <a:spcAft>
                <a:spcPct val="0"/>
              </a:spcAft>
              <a:buClrTx/>
              <a:buSzTx/>
              <a:buFontTx/>
              <a:buNone/>
              <a:tabLst/>
              <a:defRPr/>
            </a:pPr>
            <a:endParaRPr kumimoji="1" lang="ja-JP" altLang="en-US" sz="800" b="0" i="0" u="none" strike="noStrike" kern="1200" cap="none" spc="0" normalizeH="0" baseline="0" noProof="0" dirty="0">
              <a:ln>
                <a:noFill/>
              </a:ln>
              <a:solidFill>
                <a:srgbClr val="4D4D4F"/>
              </a:solidFill>
              <a:effectLst/>
              <a:uLnTx/>
              <a:uFillTx/>
              <a:latin typeface="メイリオ"/>
              <a:ea typeface="メイリオ"/>
            </a:endParaRPr>
          </a:p>
        </p:txBody>
      </p:sp>
      <p:sp>
        <p:nvSpPr>
          <p:cNvPr id="9" name="テキスト ボックス 8"/>
          <p:cNvSpPr txBox="1"/>
          <p:nvPr/>
        </p:nvSpPr>
        <p:spPr>
          <a:xfrm>
            <a:off x="631283" y="2207244"/>
            <a:ext cx="6340197" cy="400110"/>
          </a:xfrm>
          <a:prstGeom prst="rect">
            <a:avLst/>
          </a:prstGeom>
          <a:noFill/>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rPr>
              <a:t>持ち出し端末のセキュリティ更新やバージョン</a:t>
            </a:r>
            <a:r>
              <a:rPr kumimoji="1" lang="ja-JP" altLang="en-US" sz="2000" b="1" i="0" u="none" strike="noStrike" kern="1200" cap="none" spc="0" normalizeH="0" baseline="0" noProof="0" dirty="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rPr>
              <a:t>アップ</a:t>
            </a:r>
            <a:endParaRPr kumimoji="1" lang="en-US" altLang="ja-JP"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endParaRPr>
          </a:p>
        </p:txBody>
      </p:sp>
      <p:sp>
        <p:nvSpPr>
          <p:cNvPr id="10" name="テキスト ボックス 9"/>
          <p:cNvSpPr txBox="1"/>
          <p:nvPr/>
        </p:nvSpPr>
        <p:spPr>
          <a:xfrm>
            <a:off x="599753" y="2512764"/>
            <a:ext cx="7769636" cy="738664"/>
          </a:xfrm>
          <a:prstGeom prst="rect">
            <a:avLst/>
          </a:prstGeom>
          <a:noFill/>
        </p:spPr>
        <p:txBody>
          <a:bodyPr wrap="square" rtlCol="0">
            <a:spAutoFit/>
          </a:bodyPr>
          <a:lstStyle/>
          <a:p>
            <a:pPr marL="171450" marR="0" lvl="0" indent="-171450" algn="l" defTabSz="457200" rtl="0" eaLnBrk="0" fontAlgn="base" latinLnBrk="0" hangingPunct="0">
              <a:lnSpc>
                <a:spcPct val="150000"/>
              </a:lnSpc>
              <a:spcBef>
                <a:spcPct val="0"/>
              </a:spcBef>
              <a:spcAft>
                <a:spcPct val="0"/>
              </a:spcAft>
              <a:buClr>
                <a:srgbClr val="0000FF"/>
              </a:buClr>
              <a:buSzTx/>
              <a:buFont typeface="Wingdings" panose="05000000000000000000" pitchFamily="2" charset="2"/>
              <a:buChar char="ü"/>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外部持ち出し端末のパターンファイルや各種シグネチャの更新、あるいはプログラムの</a:t>
            </a:r>
            <a:endPar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endParaRPr>
          </a:p>
          <a:p>
            <a:pPr marL="0" marR="0" lvl="0" indent="0" algn="l" defTabSz="457200" rtl="0" eaLnBrk="0" fontAlgn="base" latinLnBrk="0" hangingPunct="0">
              <a:lnSpc>
                <a:spcPct val="150000"/>
              </a:lnSpc>
              <a:spcBef>
                <a:spcPct val="0"/>
              </a:spcBef>
              <a:spcAft>
                <a:spcPct val="0"/>
              </a:spcAft>
              <a:buClr>
                <a:srgbClr val="0000FF"/>
              </a:buClr>
              <a:buSzTx/>
              <a:buFontTx/>
              <a:buNone/>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　バージョンアップを速やかに行うことが難しい</a:t>
            </a:r>
            <a:endParaRPr kumimoji="1" lang="en-US" altLang="ja-JP" sz="1400" b="1" i="0" u="none" strike="noStrike" kern="1200" cap="none" spc="0" normalizeH="0" baseline="0" noProof="0" dirty="0" smtClean="0">
              <a:ln>
                <a:noFill/>
              </a:ln>
              <a:solidFill>
                <a:prstClr val="white"/>
              </a:solidFill>
              <a:effectLst/>
              <a:uLnTx/>
              <a:uFillTx/>
              <a:latin typeface="メイリオ"/>
              <a:ea typeface="メイリオ"/>
              <a:cs typeface="Calibri"/>
            </a:endParaRPr>
          </a:p>
        </p:txBody>
      </p:sp>
      <p:sp>
        <p:nvSpPr>
          <p:cNvPr id="11" name="角丸四角形 10"/>
          <p:cNvSpPr/>
          <p:nvPr/>
        </p:nvSpPr>
        <p:spPr>
          <a:xfrm>
            <a:off x="522812" y="3410719"/>
            <a:ext cx="7923305" cy="1144471"/>
          </a:xfrm>
          <a:prstGeom prst="roundRect">
            <a:avLst/>
          </a:prstGeom>
          <a:solidFill>
            <a:srgbClr val="0070C0"/>
          </a:solidFill>
          <a:ln w="28575">
            <a:solidFill>
              <a:srgbClr val="0000FF"/>
            </a:solidFill>
          </a:ln>
        </p:spPr>
        <p:txBody>
          <a:bodyPr wrap="square" rtlCol="0" anchor="ctr">
            <a:spAutoFit/>
          </a:bodyPr>
          <a:lstStyle/>
          <a:p>
            <a:pPr marL="0" marR="0" lvl="0" indent="0" algn="ctr" defTabSz="457200" rtl="0" eaLnBrk="1" fontAlgn="base" latinLnBrk="0" hangingPunct="0">
              <a:lnSpc>
                <a:spcPct val="100000"/>
              </a:lnSpc>
              <a:spcBef>
                <a:spcPct val="0"/>
              </a:spcBef>
              <a:spcAft>
                <a:spcPct val="0"/>
              </a:spcAft>
              <a:buClrTx/>
              <a:buSzTx/>
              <a:buFontTx/>
              <a:buNone/>
              <a:tabLst/>
              <a:defRPr/>
            </a:pPr>
            <a:endParaRPr kumimoji="1" lang="ja-JP" altLang="en-US" sz="800" b="0" i="0" u="none" strike="noStrike" kern="1200" cap="none" spc="0" normalizeH="0" baseline="0" noProof="0" dirty="0">
              <a:ln>
                <a:noFill/>
              </a:ln>
              <a:solidFill>
                <a:srgbClr val="4D4D4F"/>
              </a:solidFill>
              <a:effectLst/>
              <a:uLnTx/>
              <a:uFillTx/>
              <a:latin typeface="メイリオ"/>
              <a:ea typeface="メイリオ"/>
            </a:endParaRPr>
          </a:p>
        </p:txBody>
      </p:sp>
      <p:sp>
        <p:nvSpPr>
          <p:cNvPr id="12" name="テキスト ボックス 11"/>
          <p:cNvSpPr txBox="1"/>
          <p:nvPr/>
        </p:nvSpPr>
        <p:spPr>
          <a:xfrm>
            <a:off x="632338" y="3488459"/>
            <a:ext cx="3518912" cy="400110"/>
          </a:xfrm>
          <a:prstGeom prst="rect">
            <a:avLst/>
          </a:prstGeom>
          <a:noFill/>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rPr>
              <a:t>多層防御から端末のみの防御</a:t>
            </a:r>
            <a:endParaRPr kumimoji="1" lang="en-US" altLang="ja-JP" sz="2000" b="1" i="0" u="none" strike="noStrike" kern="1200" cap="none" spc="0" normalizeH="0" baseline="0" noProof="0" dirty="0" smtClean="0">
              <a:ln w="6600">
                <a:solidFill>
                  <a:srgbClr val="F57B20"/>
                </a:solidFill>
                <a:prstDash val="solid"/>
              </a:ln>
              <a:solidFill>
                <a:srgbClr val="FFFFFF"/>
              </a:solidFill>
              <a:effectLst>
                <a:glow rad="101600">
                  <a:srgbClr val="D60C8C">
                    <a:satMod val="175000"/>
                    <a:alpha val="40000"/>
                  </a:srgbClr>
                </a:glow>
                <a:outerShdw dist="38100" dir="2700000" algn="tl" rotWithShape="0">
                  <a:srgbClr val="F57B20"/>
                </a:outerShdw>
              </a:effectLst>
              <a:uLnTx/>
              <a:uFillTx/>
              <a:latin typeface="メイリオ"/>
              <a:ea typeface="メイリオ"/>
              <a:cs typeface="Calibri"/>
            </a:endParaRPr>
          </a:p>
        </p:txBody>
      </p:sp>
      <p:sp>
        <p:nvSpPr>
          <p:cNvPr id="13" name="テキスト ボックス 12"/>
          <p:cNvSpPr txBox="1"/>
          <p:nvPr/>
        </p:nvSpPr>
        <p:spPr>
          <a:xfrm>
            <a:off x="600807" y="3793979"/>
            <a:ext cx="7937793" cy="711733"/>
          </a:xfrm>
          <a:prstGeom prst="rect">
            <a:avLst/>
          </a:prstGeom>
          <a:noFill/>
        </p:spPr>
        <p:txBody>
          <a:bodyPr wrap="square" rtlCol="0">
            <a:spAutoFit/>
          </a:bodyPr>
          <a:lstStyle/>
          <a:p>
            <a:pPr marL="171450" marR="0" lvl="0" indent="-171450" algn="l" defTabSz="457200" rtl="0" eaLnBrk="0" fontAlgn="base" latinLnBrk="0" hangingPunct="0">
              <a:lnSpc>
                <a:spcPct val="150000"/>
              </a:lnSpc>
              <a:spcBef>
                <a:spcPct val="0"/>
              </a:spcBef>
              <a:spcAft>
                <a:spcPct val="0"/>
              </a:spcAft>
              <a:buClr>
                <a:srgbClr val="0000FF"/>
              </a:buClr>
              <a:buSzTx/>
              <a:buFont typeface="Wingdings" panose="05000000000000000000" pitchFamily="2" charset="2"/>
              <a:buChar char="ü"/>
              <a:tabLst/>
              <a:defRPr/>
            </a:pP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社内では多層防御の最終点にあった</a:t>
            </a:r>
            <a:r>
              <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rPr>
              <a:t>PC</a:t>
            </a: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端末が、外に持ち出した瞬間に多層防御が外れるので、</a:t>
            </a:r>
            <a:endPar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endParaRPr>
          </a:p>
          <a:p>
            <a:pPr marL="0" marR="0" lvl="0" indent="0" algn="l" defTabSz="457200" rtl="0" eaLnBrk="0" fontAlgn="base" latinLnBrk="0" hangingPunct="0">
              <a:lnSpc>
                <a:spcPct val="150000"/>
              </a:lnSpc>
              <a:spcBef>
                <a:spcPct val="0"/>
              </a:spcBef>
              <a:spcAft>
                <a:spcPct val="0"/>
              </a:spcAft>
              <a:buClr>
                <a:srgbClr val="0000FF"/>
              </a:buClr>
              <a:buSzTx/>
              <a:buFontTx/>
              <a:buNone/>
              <a:tabLst/>
              <a:defRPr/>
            </a:pPr>
            <a:r>
              <a:rPr kumimoji="1" lang="ja-JP" altLang="en-US" sz="1400" b="0" i="0" u="none" strike="noStrike" kern="1200" cap="none" spc="0" normalizeH="0" baseline="0" noProof="0" dirty="0">
                <a:ln>
                  <a:noFill/>
                </a:ln>
                <a:solidFill>
                  <a:prstClr val="white"/>
                </a:solidFill>
                <a:effectLst/>
                <a:uLnTx/>
                <a:uFillTx/>
                <a:latin typeface="メイリオ"/>
                <a:ea typeface="メイリオ"/>
                <a:cs typeface="Calibri"/>
              </a:rPr>
              <a:t>　</a:t>
            </a:r>
            <a:r>
              <a:rPr kumimoji="1" lang="ja-JP" altLang="en-US" sz="1400" b="0" i="0" u="none" strike="noStrike" kern="1200" cap="none" spc="0" normalizeH="0" baseline="0" noProof="0" dirty="0" smtClean="0">
                <a:ln>
                  <a:noFill/>
                </a:ln>
                <a:solidFill>
                  <a:prstClr val="white"/>
                </a:solidFill>
                <a:effectLst/>
                <a:uLnTx/>
                <a:uFillTx/>
                <a:latin typeface="メイリオ"/>
                <a:ea typeface="メイリオ"/>
                <a:cs typeface="Calibri"/>
              </a:rPr>
              <a:t>端末自体のセキュリティ強度が低下した状態になってしまう</a:t>
            </a:r>
            <a:endParaRPr kumimoji="1" lang="en-US" altLang="ja-JP" sz="1400" b="0" i="0" u="none" strike="noStrike" kern="1200" cap="none" spc="0" normalizeH="0" baseline="0" noProof="0" dirty="0" smtClean="0">
              <a:ln>
                <a:noFill/>
              </a:ln>
              <a:solidFill>
                <a:prstClr val="white"/>
              </a:solidFill>
              <a:effectLst/>
              <a:uLnTx/>
              <a:uFillTx/>
              <a:latin typeface="メイリオ"/>
              <a:ea typeface="メイリオ"/>
              <a:cs typeface="Calibri"/>
            </a:endParaRPr>
          </a:p>
        </p:txBody>
      </p:sp>
      <p:sp>
        <p:nvSpPr>
          <p:cNvPr id="15" name="角丸四角形 14"/>
          <p:cNvSpPr/>
          <p:nvPr/>
        </p:nvSpPr>
        <p:spPr>
          <a:xfrm>
            <a:off x="515704" y="855649"/>
            <a:ext cx="7923305" cy="1144471"/>
          </a:xfrm>
          <a:prstGeom prst="roundRect">
            <a:avLst/>
          </a:prstGeom>
          <a:solidFill>
            <a:srgbClr val="FF9999"/>
          </a:solidFill>
          <a:ln w="28575">
            <a:solidFill>
              <a:srgbClr val="FF0000"/>
            </a:solidFill>
          </a:ln>
        </p:spPr>
        <p:txBody>
          <a:bodyPr wrap="square" rtlCol="0" anchor="ctr">
            <a:spAutoFit/>
          </a:bodyPr>
          <a:lstStyle/>
          <a:p>
            <a:pPr marL="0" marR="0" lvl="0" indent="0" algn="ctr" defTabSz="457200" rtl="0" eaLnBrk="1" fontAlgn="base" latinLnBrk="0" hangingPunct="0">
              <a:lnSpc>
                <a:spcPct val="100000"/>
              </a:lnSpc>
              <a:spcBef>
                <a:spcPct val="0"/>
              </a:spcBef>
              <a:spcAft>
                <a:spcPct val="0"/>
              </a:spcAft>
              <a:buClrTx/>
              <a:buSzTx/>
              <a:buFontTx/>
              <a:buNone/>
              <a:tabLst/>
              <a:defRPr/>
            </a:pPr>
            <a:endParaRPr kumimoji="1" lang="ja-JP" altLang="en-US" sz="800" b="0" i="0" u="none" strike="noStrike" kern="1200" cap="none" spc="0" normalizeH="0" baseline="0" noProof="0" dirty="0">
              <a:ln>
                <a:noFill/>
              </a:ln>
              <a:solidFill>
                <a:srgbClr val="4D4D4F"/>
              </a:solidFill>
              <a:effectLst/>
              <a:uLnTx/>
              <a:uFillTx/>
              <a:latin typeface="メイリオ"/>
              <a:ea typeface="メイリオ"/>
            </a:endParaRPr>
          </a:p>
        </p:txBody>
      </p:sp>
      <p:sp>
        <p:nvSpPr>
          <p:cNvPr id="16" name="テキスト ボックス 15"/>
          <p:cNvSpPr txBox="1"/>
          <p:nvPr/>
        </p:nvSpPr>
        <p:spPr>
          <a:xfrm>
            <a:off x="617579" y="1218672"/>
            <a:ext cx="7520007" cy="492443"/>
          </a:xfrm>
          <a:prstGeom prst="rect">
            <a:avLst/>
          </a:prstGeom>
          <a:noFill/>
          <a:effectLst>
            <a:glow rad="101600">
              <a:schemeClr val="accent5">
                <a:satMod val="175000"/>
                <a:alpha val="40000"/>
              </a:schemeClr>
            </a:glow>
          </a:effectLst>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600" b="1" i="0" u="none" strike="noStrike" kern="1200" cap="none" spc="0" normalizeH="0" baseline="0" noProof="0" dirty="0" smtClean="0">
                <a:ln w="6600">
                  <a:solidFill>
                    <a:srgbClr val="F57B20"/>
                  </a:solidFill>
                  <a:prstDash val="solid"/>
                </a:ln>
                <a:solidFill>
                  <a:srgbClr val="FFFFFF"/>
                </a:solidFill>
                <a:effectLst>
                  <a:glow rad="139700">
                    <a:srgbClr val="ED7D31">
                      <a:satMod val="175000"/>
                      <a:alpha val="40000"/>
                    </a:srgbClr>
                  </a:glow>
                  <a:outerShdw dist="38100" dir="2700000" algn="tl" rotWithShape="0">
                    <a:srgbClr val="F57B20"/>
                  </a:outerShdw>
                </a:effectLst>
                <a:uLnTx/>
                <a:uFillTx/>
                <a:latin typeface="メイリオ"/>
                <a:ea typeface="メイリオ"/>
                <a:cs typeface="Calibri"/>
              </a:rPr>
              <a:t>クラウド管理コンソールで出先の端末を一元管理</a:t>
            </a:r>
            <a:endParaRPr kumimoji="1" lang="en-US" altLang="ja-JP" sz="2600" b="1" i="0" u="none" strike="noStrike" kern="1200" cap="none" spc="0" normalizeH="0" baseline="0" noProof="0" dirty="0" smtClean="0">
              <a:ln w="6600">
                <a:solidFill>
                  <a:srgbClr val="F57B20"/>
                </a:solidFill>
                <a:prstDash val="solid"/>
              </a:ln>
              <a:solidFill>
                <a:srgbClr val="FFFFFF"/>
              </a:solidFill>
              <a:effectLst>
                <a:glow rad="139700">
                  <a:srgbClr val="ED7D31">
                    <a:satMod val="175000"/>
                    <a:alpha val="40000"/>
                  </a:srgbClr>
                </a:glow>
                <a:outerShdw dist="38100" dir="2700000" algn="tl" rotWithShape="0">
                  <a:srgbClr val="F57B20"/>
                </a:outerShdw>
              </a:effectLst>
              <a:uLnTx/>
              <a:uFillTx/>
              <a:latin typeface="メイリオ"/>
              <a:ea typeface="メイリオ"/>
              <a:cs typeface="Calibri"/>
            </a:endParaRPr>
          </a:p>
        </p:txBody>
      </p:sp>
      <p:sp>
        <p:nvSpPr>
          <p:cNvPr id="17" name="角丸四角形 16"/>
          <p:cNvSpPr/>
          <p:nvPr/>
        </p:nvSpPr>
        <p:spPr>
          <a:xfrm>
            <a:off x="506264" y="2124745"/>
            <a:ext cx="7923305" cy="1144471"/>
          </a:xfrm>
          <a:prstGeom prst="roundRect">
            <a:avLst/>
          </a:prstGeom>
          <a:solidFill>
            <a:srgbClr val="FF9999"/>
          </a:solidFill>
          <a:ln w="28575">
            <a:solidFill>
              <a:srgbClr val="FF0000"/>
            </a:solidFill>
          </a:ln>
        </p:spPr>
        <p:txBody>
          <a:bodyPr wrap="square" rtlCol="0" anchor="ctr">
            <a:spAutoFit/>
          </a:bodyPr>
          <a:lstStyle/>
          <a:p>
            <a:pPr marL="0" marR="0" lvl="0" indent="0" algn="ctr" defTabSz="457200" rtl="0" eaLnBrk="1" fontAlgn="base" latinLnBrk="0" hangingPunct="0">
              <a:lnSpc>
                <a:spcPct val="100000"/>
              </a:lnSpc>
              <a:spcBef>
                <a:spcPct val="0"/>
              </a:spcBef>
              <a:spcAft>
                <a:spcPct val="0"/>
              </a:spcAft>
              <a:buClrTx/>
              <a:buSzTx/>
              <a:buFontTx/>
              <a:buNone/>
              <a:tabLst/>
              <a:defRPr/>
            </a:pPr>
            <a:endParaRPr kumimoji="1" lang="ja-JP" altLang="en-US" sz="800" b="0" i="0" u="none" strike="noStrike" kern="1200" cap="none" spc="0" normalizeH="0" baseline="0" noProof="0" dirty="0">
              <a:ln>
                <a:noFill/>
              </a:ln>
              <a:solidFill>
                <a:srgbClr val="4D4D4F"/>
              </a:solidFill>
              <a:effectLst/>
              <a:uLnTx/>
              <a:uFillTx/>
              <a:latin typeface="メイリオ"/>
              <a:ea typeface="メイリオ"/>
            </a:endParaRPr>
          </a:p>
        </p:txBody>
      </p:sp>
      <p:sp>
        <p:nvSpPr>
          <p:cNvPr id="18" name="テキスト ボックス 17"/>
          <p:cNvSpPr txBox="1"/>
          <p:nvPr/>
        </p:nvSpPr>
        <p:spPr>
          <a:xfrm>
            <a:off x="608139" y="2487768"/>
            <a:ext cx="6853158" cy="492443"/>
          </a:xfrm>
          <a:prstGeom prst="rect">
            <a:avLst/>
          </a:prstGeom>
          <a:noFill/>
          <a:effectLst>
            <a:glow rad="101600">
              <a:schemeClr val="accent5">
                <a:satMod val="175000"/>
                <a:alpha val="40000"/>
              </a:schemeClr>
            </a:glow>
          </a:effectLst>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600" b="1" i="0" u="none" strike="noStrike" kern="1200" cap="none" spc="0" normalizeH="0" baseline="0" noProof="0" dirty="0" smtClean="0">
                <a:ln w="6600">
                  <a:solidFill>
                    <a:srgbClr val="F57B20"/>
                  </a:solidFill>
                  <a:prstDash val="solid"/>
                </a:ln>
                <a:solidFill>
                  <a:srgbClr val="FFFFFF"/>
                </a:solidFill>
                <a:effectLst>
                  <a:glow rad="139700">
                    <a:srgbClr val="ED7D31">
                      <a:satMod val="175000"/>
                      <a:alpha val="40000"/>
                    </a:srgbClr>
                  </a:glow>
                  <a:outerShdw dist="38100" dir="2700000" algn="tl" rotWithShape="0">
                    <a:srgbClr val="F57B20"/>
                  </a:outerShdw>
                </a:effectLst>
                <a:uLnTx/>
                <a:uFillTx/>
                <a:latin typeface="メイリオ"/>
                <a:ea typeface="メイリオ"/>
                <a:cs typeface="Calibri"/>
              </a:rPr>
              <a:t>リモートアップデートで常に最新状態を維持</a:t>
            </a:r>
            <a:endParaRPr kumimoji="1" lang="en-US" altLang="ja-JP" sz="2600" b="1" i="0" u="none" strike="noStrike" kern="1200" cap="none" spc="0" normalizeH="0" baseline="0" noProof="0" dirty="0" smtClean="0">
              <a:ln w="6600">
                <a:solidFill>
                  <a:srgbClr val="F57B20"/>
                </a:solidFill>
                <a:prstDash val="solid"/>
              </a:ln>
              <a:solidFill>
                <a:srgbClr val="FFFFFF"/>
              </a:solidFill>
              <a:effectLst>
                <a:glow rad="139700">
                  <a:srgbClr val="ED7D31">
                    <a:satMod val="175000"/>
                    <a:alpha val="40000"/>
                  </a:srgbClr>
                </a:glow>
                <a:outerShdw dist="38100" dir="2700000" algn="tl" rotWithShape="0">
                  <a:srgbClr val="F57B20"/>
                </a:outerShdw>
              </a:effectLst>
              <a:uLnTx/>
              <a:uFillTx/>
              <a:latin typeface="メイリオ"/>
              <a:ea typeface="メイリオ"/>
              <a:cs typeface="Calibri"/>
            </a:endParaRPr>
          </a:p>
        </p:txBody>
      </p:sp>
      <p:sp>
        <p:nvSpPr>
          <p:cNvPr id="19" name="角丸四角形 18"/>
          <p:cNvSpPr/>
          <p:nvPr/>
        </p:nvSpPr>
        <p:spPr>
          <a:xfrm>
            <a:off x="504916" y="3418117"/>
            <a:ext cx="7923305" cy="1144471"/>
          </a:xfrm>
          <a:prstGeom prst="roundRect">
            <a:avLst/>
          </a:prstGeom>
          <a:solidFill>
            <a:srgbClr val="FF9999"/>
          </a:solidFill>
          <a:ln w="28575">
            <a:solidFill>
              <a:srgbClr val="FF0000"/>
            </a:solidFill>
          </a:ln>
        </p:spPr>
        <p:txBody>
          <a:bodyPr wrap="square" rtlCol="0" anchor="ctr">
            <a:spAutoFit/>
          </a:bodyPr>
          <a:lstStyle/>
          <a:p>
            <a:pPr marL="0" marR="0" lvl="0" indent="0" algn="ctr" defTabSz="457200" rtl="0" eaLnBrk="1" fontAlgn="base" latinLnBrk="0" hangingPunct="0">
              <a:lnSpc>
                <a:spcPct val="100000"/>
              </a:lnSpc>
              <a:spcBef>
                <a:spcPct val="0"/>
              </a:spcBef>
              <a:spcAft>
                <a:spcPct val="0"/>
              </a:spcAft>
              <a:buClrTx/>
              <a:buSzTx/>
              <a:buFontTx/>
              <a:buNone/>
              <a:tabLst/>
              <a:defRPr/>
            </a:pPr>
            <a:endParaRPr kumimoji="1" lang="ja-JP" altLang="en-US" sz="800" b="0" i="0" u="none" strike="noStrike" kern="1200" cap="none" spc="0" normalizeH="0" baseline="0" noProof="0" dirty="0">
              <a:ln>
                <a:noFill/>
              </a:ln>
              <a:solidFill>
                <a:srgbClr val="4D4D4F"/>
              </a:solidFill>
              <a:effectLst/>
              <a:uLnTx/>
              <a:uFillTx/>
              <a:latin typeface="メイリオ"/>
              <a:ea typeface="メイリオ"/>
            </a:endParaRPr>
          </a:p>
        </p:txBody>
      </p:sp>
      <p:sp>
        <p:nvSpPr>
          <p:cNvPr id="20" name="テキスト ボックス 19"/>
          <p:cNvSpPr txBox="1"/>
          <p:nvPr/>
        </p:nvSpPr>
        <p:spPr>
          <a:xfrm>
            <a:off x="606791" y="3781140"/>
            <a:ext cx="5519460" cy="492443"/>
          </a:xfrm>
          <a:prstGeom prst="rect">
            <a:avLst/>
          </a:prstGeom>
          <a:noFill/>
          <a:effectLst>
            <a:glow rad="101600">
              <a:schemeClr val="accent5">
                <a:satMod val="175000"/>
                <a:alpha val="40000"/>
              </a:schemeClr>
            </a:glow>
          </a:effectLst>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600" b="1" i="0" u="none" strike="noStrike" kern="1200" cap="none" spc="0" normalizeH="0" baseline="0" noProof="0" dirty="0">
                <a:ln w="6600">
                  <a:solidFill>
                    <a:srgbClr val="F57B20"/>
                  </a:solidFill>
                  <a:prstDash val="solid"/>
                </a:ln>
                <a:solidFill>
                  <a:srgbClr val="FFFFFF"/>
                </a:solidFill>
                <a:effectLst>
                  <a:glow rad="139700">
                    <a:srgbClr val="ED7D31">
                      <a:satMod val="175000"/>
                      <a:alpha val="40000"/>
                    </a:srgbClr>
                  </a:glow>
                  <a:outerShdw dist="38100" dir="2700000" algn="tl" rotWithShape="0">
                    <a:srgbClr val="F57B20"/>
                  </a:outerShdw>
                </a:effectLst>
                <a:uLnTx/>
                <a:uFillTx/>
                <a:latin typeface="メイリオ"/>
                <a:ea typeface="メイリオ"/>
                <a:cs typeface="Calibri"/>
              </a:rPr>
              <a:t>次</a:t>
            </a:r>
            <a:r>
              <a:rPr kumimoji="1" lang="ja-JP" altLang="en-US" sz="2600" b="1" i="0" u="none" strike="noStrike" kern="1200" cap="none" spc="0" normalizeH="0" baseline="0" noProof="0" dirty="0" smtClean="0">
                <a:ln w="6600">
                  <a:solidFill>
                    <a:srgbClr val="F57B20"/>
                  </a:solidFill>
                  <a:prstDash val="solid"/>
                </a:ln>
                <a:solidFill>
                  <a:srgbClr val="FFFFFF"/>
                </a:solidFill>
                <a:effectLst>
                  <a:glow rad="139700">
                    <a:srgbClr val="ED7D31">
                      <a:satMod val="175000"/>
                      <a:alpha val="40000"/>
                    </a:srgbClr>
                  </a:glow>
                  <a:outerShdw dist="38100" dir="2700000" algn="tl" rotWithShape="0">
                    <a:srgbClr val="F57B20"/>
                  </a:outerShdw>
                </a:effectLst>
                <a:uLnTx/>
                <a:uFillTx/>
                <a:latin typeface="メイリオ"/>
                <a:ea typeface="メイリオ"/>
                <a:cs typeface="Calibri"/>
              </a:rPr>
              <a:t>世代</a:t>
            </a:r>
            <a:r>
              <a:rPr kumimoji="1" lang="ja-JP" altLang="en-US" sz="2600" b="1" i="0" u="none" strike="noStrike" kern="1200" cap="none" spc="0" normalizeH="0" baseline="0" noProof="0" dirty="0">
                <a:ln w="6600">
                  <a:solidFill>
                    <a:srgbClr val="F57B20"/>
                  </a:solidFill>
                  <a:prstDash val="solid"/>
                </a:ln>
                <a:solidFill>
                  <a:srgbClr val="FFFFFF"/>
                </a:solidFill>
                <a:effectLst>
                  <a:glow rad="139700">
                    <a:srgbClr val="ED7D31">
                      <a:satMod val="175000"/>
                      <a:alpha val="40000"/>
                    </a:srgbClr>
                  </a:glow>
                  <a:outerShdw dist="38100" dir="2700000" algn="tl" rotWithShape="0">
                    <a:srgbClr val="F57B20"/>
                  </a:outerShdw>
                </a:effectLst>
                <a:uLnTx/>
                <a:uFillTx/>
                <a:latin typeface="メイリオ"/>
                <a:ea typeface="メイリオ"/>
                <a:cs typeface="Calibri"/>
              </a:rPr>
              <a:t>技術</a:t>
            </a:r>
            <a:r>
              <a:rPr kumimoji="1" lang="ja-JP" altLang="en-US" sz="2600" b="1" i="0" u="none" strike="noStrike" kern="1200" cap="none" spc="0" normalizeH="0" baseline="0" noProof="0" dirty="0" smtClean="0">
                <a:ln w="6600">
                  <a:solidFill>
                    <a:srgbClr val="F57B20"/>
                  </a:solidFill>
                  <a:prstDash val="solid"/>
                </a:ln>
                <a:solidFill>
                  <a:srgbClr val="FFFFFF"/>
                </a:solidFill>
                <a:effectLst>
                  <a:glow rad="139700">
                    <a:srgbClr val="ED7D31">
                      <a:satMod val="175000"/>
                      <a:alpha val="40000"/>
                    </a:srgbClr>
                  </a:glow>
                  <a:outerShdw dist="38100" dir="2700000" algn="tl" rotWithShape="0">
                    <a:srgbClr val="F57B20"/>
                  </a:outerShdw>
                </a:effectLst>
                <a:uLnTx/>
                <a:uFillTx/>
                <a:latin typeface="メイリオ"/>
                <a:ea typeface="メイリオ"/>
                <a:cs typeface="Calibri"/>
              </a:rPr>
              <a:t>を活用して防御力を強化</a:t>
            </a:r>
            <a:endParaRPr kumimoji="1" lang="en-US" altLang="ja-JP" sz="2600" b="1" i="0" u="none" strike="noStrike" kern="1200" cap="none" spc="0" normalizeH="0" baseline="0" noProof="0" dirty="0" smtClean="0">
              <a:ln w="6600">
                <a:solidFill>
                  <a:srgbClr val="F57B20"/>
                </a:solidFill>
                <a:prstDash val="solid"/>
              </a:ln>
              <a:solidFill>
                <a:srgbClr val="FFFFFF"/>
              </a:solidFill>
              <a:effectLst>
                <a:glow rad="139700">
                  <a:srgbClr val="ED7D31">
                    <a:satMod val="175000"/>
                    <a:alpha val="40000"/>
                  </a:srgbClr>
                </a:glow>
                <a:outerShdw dist="38100" dir="2700000" algn="tl" rotWithShape="0">
                  <a:srgbClr val="F57B20"/>
                </a:outerShdw>
              </a:effectLst>
              <a:uLnTx/>
              <a:uFillTx/>
              <a:latin typeface="メイリオ"/>
              <a:ea typeface="メイリオ"/>
              <a:cs typeface="Calibri"/>
            </a:endParaRPr>
          </a:p>
        </p:txBody>
      </p:sp>
    </p:spTree>
    <p:extLst>
      <p:ext uri="{BB962C8B-B14F-4D97-AF65-F5344CB8AC3E}">
        <p14:creationId xmlns:p14="http://schemas.microsoft.com/office/powerpoint/2010/main" val="27437811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 6"/>
          <p:cNvSpPr txBox="1">
            <a:spLocks/>
          </p:cNvSpPr>
          <p:nvPr/>
        </p:nvSpPr>
        <p:spPr bwMode="auto">
          <a:xfrm>
            <a:off x="149636" y="766234"/>
            <a:ext cx="8507803" cy="3586164"/>
          </a:xfrm>
          <a:prstGeom prst="rect">
            <a:avLst/>
          </a:prstGeom>
          <a:noFill/>
          <a:ln w="9525" algn="ctr">
            <a:noFill/>
            <a:miter lim="800000"/>
            <a:headEnd/>
            <a:tailEnd/>
          </a:ln>
          <a:effectLst/>
        </p:spPr>
        <p:txBody>
          <a:bodyPr/>
          <a:lstStyle/>
          <a:p>
            <a:pPr marL="571500" marR="0" lvl="0" indent="-571500" algn="l" defTabSz="457200" rtl="0" eaLnBrk="0" fontAlgn="base" latinLnBrk="0" hangingPunct="0">
              <a:lnSpc>
                <a:spcPct val="100000"/>
              </a:lnSpc>
              <a:spcBef>
                <a:spcPts val="0"/>
              </a:spcBef>
              <a:spcAft>
                <a:spcPct val="0"/>
              </a:spcAft>
              <a:buClr>
                <a:srgbClr val="636466"/>
              </a:buClr>
              <a:buSzTx/>
              <a:buFont typeface="Arial" panose="020B0604020202020204" pitchFamily="34" charset="0"/>
              <a:buChar char="•"/>
              <a:tabLst/>
              <a:defRPr/>
            </a:pPr>
            <a:endParaRPr kumimoji="0" lang="en-US" altLang="ja-JP" sz="3600" b="0" i="0" u="none" strike="noStrike" kern="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cxnSp>
        <p:nvCxnSpPr>
          <p:cNvPr id="54" name="直線コネクタ 53"/>
          <p:cNvCxnSpPr/>
          <p:nvPr/>
        </p:nvCxnSpPr>
        <p:spPr>
          <a:xfrm flipH="1" flipV="1">
            <a:off x="2906860" y="3406064"/>
            <a:ext cx="786923" cy="288521"/>
          </a:xfrm>
          <a:prstGeom prst="line">
            <a:avLst/>
          </a:prstGeom>
          <a:noFill/>
          <a:ln w="50800" cap="flat" cmpd="sng" algn="ctr">
            <a:solidFill>
              <a:sysClr val="window" lastClr="FFFFFF">
                <a:lumMod val="75000"/>
              </a:sysClr>
            </a:solidFill>
            <a:prstDash val="solid"/>
          </a:ln>
          <a:effectLst/>
        </p:spPr>
      </p:cxnSp>
      <p:grpSp>
        <p:nvGrpSpPr>
          <p:cNvPr id="55" name="グループ化 54"/>
          <p:cNvGrpSpPr/>
          <p:nvPr/>
        </p:nvGrpSpPr>
        <p:grpSpPr>
          <a:xfrm>
            <a:off x="3446393" y="3288313"/>
            <a:ext cx="797160" cy="850262"/>
            <a:chOff x="3400213" y="4346393"/>
            <a:chExt cx="797160" cy="1133685"/>
          </a:xfrm>
        </p:grpSpPr>
        <p:sp>
          <p:nvSpPr>
            <p:cNvPr id="56" name="テキスト ボックス 55"/>
            <p:cNvSpPr txBox="1"/>
            <p:nvPr/>
          </p:nvSpPr>
          <p:spPr>
            <a:xfrm>
              <a:off x="3400213" y="4346393"/>
              <a:ext cx="797160" cy="410370"/>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サーバ</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57" name="Picture 36" descr="Server--512x512-gray-rgb.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56807" y="4677731"/>
              <a:ext cx="483089" cy="802347"/>
            </a:xfrm>
            <a:prstGeom prst="rect">
              <a:avLst/>
            </a:prstGeom>
          </p:spPr>
        </p:pic>
      </p:grpSp>
      <p:cxnSp>
        <p:nvCxnSpPr>
          <p:cNvPr id="58" name="直線コネクタ 57"/>
          <p:cNvCxnSpPr/>
          <p:nvPr/>
        </p:nvCxnSpPr>
        <p:spPr>
          <a:xfrm flipV="1">
            <a:off x="6532645" y="1453549"/>
            <a:ext cx="790428" cy="351131"/>
          </a:xfrm>
          <a:prstGeom prst="line">
            <a:avLst/>
          </a:prstGeom>
          <a:noFill/>
          <a:ln w="50800" cap="flat" cmpd="sng" algn="ctr">
            <a:solidFill>
              <a:sysClr val="window" lastClr="FFFFFF">
                <a:lumMod val="75000"/>
              </a:sysClr>
            </a:solidFill>
            <a:prstDash val="solid"/>
          </a:ln>
          <a:effectLst/>
        </p:spPr>
      </p:cxnSp>
      <p:grpSp>
        <p:nvGrpSpPr>
          <p:cNvPr id="59" name="グループ化 58"/>
          <p:cNvGrpSpPr/>
          <p:nvPr/>
        </p:nvGrpSpPr>
        <p:grpSpPr>
          <a:xfrm>
            <a:off x="489527" y="3226402"/>
            <a:ext cx="1723876" cy="936362"/>
            <a:chOff x="352724" y="4333386"/>
            <a:chExt cx="1723876" cy="1248483"/>
          </a:xfrm>
        </p:grpSpPr>
        <p:sp>
          <p:nvSpPr>
            <p:cNvPr id="60" name="テキスト ボックス 59"/>
            <p:cNvSpPr txBox="1"/>
            <p:nvPr/>
          </p:nvSpPr>
          <p:spPr>
            <a:xfrm>
              <a:off x="352724" y="4333386"/>
              <a:ext cx="1723876" cy="410369"/>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クライアント端末</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61" name="Picture 37" descr="Laptop--512x512-gray-rgb.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2960" y="4749621"/>
              <a:ext cx="1080000" cy="730457"/>
            </a:xfrm>
            <a:prstGeom prst="rect">
              <a:avLst/>
            </a:prstGeom>
          </p:spPr>
        </p:pic>
        <p:pic>
          <p:nvPicPr>
            <p:cNvPr id="6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7312" y="4943694"/>
              <a:ext cx="476250" cy="638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3" name="角丸四角形吹き出し 62"/>
          <p:cNvSpPr/>
          <p:nvPr/>
        </p:nvSpPr>
        <p:spPr>
          <a:xfrm>
            <a:off x="3891698" y="961184"/>
            <a:ext cx="2304000" cy="540000"/>
          </a:xfrm>
          <a:prstGeom prst="wedgeRoundRectCallout">
            <a:avLst>
              <a:gd name="adj1" fmla="val 4531"/>
              <a:gd name="adj2" fmla="val 78094"/>
              <a:gd name="adj3" fmla="val 16667"/>
            </a:avLst>
          </a:prstGeom>
          <a:solidFill>
            <a:srgbClr val="4BACC6"/>
          </a:soli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Web</a:t>
            </a: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経由の</a:t>
            </a:r>
            <a:r>
              <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
            </a:r>
            <a:br>
              <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b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感染を</a:t>
            </a:r>
            <a:r>
              <a:rPr kumimoji="1" lang="ja-JP" altLang="en-US" sz="1600" b="0" i="0" u="none" strike="noStrike" kern="0" cap="none" spc="0" normalizeH="0" baseline="0" noProof="0" dirty="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遮断</a:t>
            </a:r>
            <a:endPar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cxnSp>
        <p:nvCxnSpPr>
          <p:cNvPr id="64" name="直線コネクタ 63"/>
          <p:cNvCxnSpPr/>
          <p:nvPr/>
        </p:nvCxnSpPr>
        <p:spPr>
          <a:xfrm flipH="1" flipV="1">
            <a:off x="6043014" y="2083924"/>
            <a:ext cx="1823361" cy="712862"/>
          </a:xfrm>
          <a:prstGeom prst="line">
            <a:avLst/>
          </a:prstGeom>
          <a:noFill/>
          <a:ln w="50800" cap="flat" cmpd="sng" algn="ctr">
            <a:solidFill>
              <a:sysClr val="window" lastClr="FFFFFF">
                <a:lumMod val="75000"/>
              </a:sysClr>
            </a:solidFill>
            <a:prstDash val="solid"/>
          </a:ln>
          <a:effectLst/>
        </p:spPr>
      </p:cxnSp>
      <p:cxnSp>
        <p:nvCxnSpPr>
          <p:cNvPr id="65" name="直線コネクタ 64"/>
          <p:cNvCxnSpPr/>
          <p:nvPr/>
        </p:nvCxnSpPr>
        <p:spPr>
          <a:xfrm flipV="1">
            <a:off x="2000087" y="2054425"/>
            <a:ext cx="3950493" cy="1754924"/>
          </a:xfrm>
          <a:prstGeom prst="line">
            <a:avLst/>
          </a:prstGeom>
          <a:noFill/>
          <a:ln w="50800" cap="flat" cmpd="sng" algn="ctr">
            <a:solidFill>
              <a:sysClr val="window" lastClr="FFFFFF">
                <a:lumMod val="75000"/>
              </a:sysClr>
            </a:solidFill>
            <a:prstDash val="solid"/>
          </a:ln>
          <a:effectLst/>
        </p:spPr>
      </p:cxnSp>
      <p:cxnSp>
        <p:nvCxnSpPr>
          <p:cNvPr id="66" name="直線コネクタ 65"/>
          <p:cNvCxnSpPr/>
          <p:nvPr/>
        </p:nvCxnSpPr>
        <p:spPr>
          <a:xfrm flipH="1" flipV="1">
            <a:off x="3844976" y="2974162"/>
            <a:ext cx="1177979" cy="431900"/>
          </a:xfrm>
          <a:prstGeom prst="line">
            <a:avLst/>
          </a:prstGeom>
          <a:noFill/>
          <a:ln w="50800" cap="flat" cmpd="sng" algn="ctr">
            <a:solidFill>
              <a:sysClr val="window" lastClr="FFFFFF">
                <a:lumMod val="75000"/>
              </a:sysClr>
            </a:solidFill>
            <a:prstDash val="solid"/>
          </a:ln>
          <a:effectLst/>
        </p:spPr>
      </p:cxnSp>
      <p:grpSp>
        <p:nvGrpSpPr>
          <p:cNvPr id="67" name="グループ化 66"/>
          <p:cNvGrpSpPr/>
          <p:nvPr/>
        </p:nvGrpSpPr>
        <p:grpSpPr>
          <a:xfrm>
            <a:off x="5754049" y="2543910"/>
            <a:ext cx="1683987" cy="452050"/>
            <a:chOff x="5286614" y="3258394"/>
            <a:chExt cx="1892199" cy="677256"/>
          </a:xfrm>
        </p:grpSpPr>
        <p:cxnSp>
          <p:nvCxnSpPr>
            <p:cNvPr id="68" name="直線コネクタ 67"/>
            <p:cNvCxnSpPr/>
            <p:nvPr/>
          </p:nvCxnSpPr>
          <p:spPr>
            <a:xfrm flipH="1" flipV="1">
              <a:off x="6371620" y="3258394"/>
              <a:ext cx="807193" cy="420661"/>
            </a:xfrm>
            <a:prstGeom prst="line">
              <a:avLst/>
            </a:prstGeom>
            <a:noFill/>
            <a:ln w="50800" cap="flat" cmpd="sng" algn="ctr">
              <a:solidFill>
                <a:srgbClr val="0070C0"/>
              </a:solidFill>
              <a:prstDash val="solid"/>
            </a:ln>
            <a:effectLst/>
          </p:spPr>
        </p:cxnSp>
        <p:cxnSp>
          <p:nvCxnSpPr>
            <p:cNvPr id="69" name="直線コネクタ 68"/>
            <p:cNvCxnSpPr/>
            <p:nvPr/>
          </p:nvCxnSpPr>
          <p:spPr>
            <a:xfrm flipV="1">
              <a:off x="5286614" y="3258394"/>
              <a:ext cx="1107215" cy="677256"/>
            </a:xfrm>
            <a:prstGeom prst="line">
              <a:avLst/>
            </a:prstGeom>
            <a:noFill/>
            <a:ln w="50800" cap="flat" cmpd="sng" algn="ctr">
              <a:solidFill>
                <a:srgbClr val="0070C0"/>
              </a:solidFill>
              <a:prstDash val="solid"/>
              <a:headEnd type="triangle"/>
            </a:ln>
            <a:effectLst/>
          </p:spPr>
        </p:cxnSp>
      </p:grpSp>
      <p:sp>
        <p:nvSpPr>
          <p:cNvPr id="70" name="角丸四角形吹き出し 69"/>
          <p:cNvSpPr/>
          <p:nvPr/>
        </p:nvSpPr>
        <p:spPr>
          <a:xfrm>
            <a:off x="6515778" y="3514062"/>
            <a:ext cx="2062290" cy="540000"/>
          </a:xfrm>
          <a:prstGeom prst="wedgeRoundRectCallout">
            <a:avLst>
              <a:gd name="adj1" fmla="val -64182"/>
              <a:gd name="adj2" fmla="val -34136"/>
              <a:gd name="adj3" fmla="val 16667"/>
            </a:avLst>
          </a:prstGeom>
          <a:solidFill>
            <a:srgbClr val="4BACC6"/>
          </a:soli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メール経由の</a:t>
            </a:r>
            <a:r>
              <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
            </a:r>
            <a:br>
              <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b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感染を</a:t>
            </a:r>
            <a:r>
              <a:rPr kumimoji="1" lang="ja-JP" altLang="en-US" sz="1600" b="0" i="0" u="none" strike="noStrike" kern="0" cap="none" spc="0" normalizeH="0" baseline="0" noProof="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遮断</a:t>
            </a:r>
            <a:endPar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sp>
        <p:nvSpPr>
          <p:cNvPr id="71" name="角丸四角形吹き出し 70"/>
          <p:cNvSpPr/>
          <p:nvPr/>
        </p:nvSpPr>
        <p:spPr>
          <a:xfrm>
            <a:off x="680751" y="4252424"/>
            <a:ext cx="2535862" cy="540000"/>
          </a:xfrm>
          <a:prstGeom prst="wedgeRoundRectCallout">
            <a:avLst>
              <a:gd name="adj1" fmla="val -16745"/>
              <a:gd name="adj2" fmla="val -75390"/>
              <a:gd name="adj3" fmla="val 16667"/>
            </a:avLst>
          </a:prstGeom>
          <a:solidFill>
            <a:srgbClr val="4BACC6"/>
          </a:soli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パソコン</a:t>
            </a: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で</a:t>
            </a:r>
            <a:r>
              <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
            </a:r>
            <a:br>
              <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b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不審な挙動を検知</a:t>
            </a:r>
          </a:p>
        </p:txBody>
      </p:sp>
      <p:cxnSp>
        <p:nvCxnSpPr>
          <p:cNvPr id="72" name="直線コネクタ 71"/>
          <p:cNvCxnSpPr/>
          <p:nvPr/>
        </p:nvCxnSpPr>
        <p:spPr>
          <a:xfrm flipH="1" flipV="1">
            <a:off x="2309304" y="2636742"/>
            <a:ext cx="1233257" cy="475328"/>
          </a:xfrm>
          <a:prstGeom prst="line">
            <a:avLst/>
          </a:prstGeom>
          <a:noFill/>
          <a:ln w="50800" cap="flat" cmpd="sng" algn="ctr">
            <a:solidFill>
              <a:sysClr val="window" lastClr="FFFFFF">
                <a:lumMod val="75000"/>
              </a:sysClr>
            </a:solidFill>
            <a:prstDash val="solid"/>
          </a:ln>
          <a:effectLst/>
        </p:spPr>
      </p:cxnSp>
      <p:sp>
        <p:nvSpPr>
          <p:cNvPr id="73" name="角丸四角形吹き出し 72"/>
          <p:cNvSpPr/>
          <p:nvPr/>
        </p:nvSpPr>
        <p:spPr>
          <a:xfrm>
            <a:off x="573089" y="961184"/>
            <a:ext cx="2850170" cy="540000"/>
          </a:xfrm>
          <a:prstGeom prst="wedgeRoundRectCallout">
            <a:avLst>
              <a:gd name="adj1" fmla="val -3931"/>
              <a:gd name="adj2" fmla="val 107429"/>
              <a:gd name="adj3" fmla="val 16667"/>
            </a:avLst>
          </a:prstGeom>
          <a:solidFill>
            <a:srgbClr val="4BACC6"/>
          </a:soli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ネットワーク早期発見</a:t>
            </a:r>
            <a:endPar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自動化対応</a:t>
            </a:r>
            <a:endPar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grpSp>
        <p:nvGrpSpPr>
          <p:cNvPr id="74" name="グループ化 73"/>
          <p:cNvGrpSpPr/>
          <p:nvPr/>
        </p:nvGrpSpPr>
        <p:grpSpPr>
          <a:xfrm>
            <a:off x="7019554" y="864207"/>
            <a:ext cx="1440000" cy="1329624"/>
            <a:chOff x="7019554" y="1188134"/>
            <a:chExt cx="1440000" cy="1772832"/>
          </a:xfrm>
        </p:grpSpPr>
        <p:sp>
          <p:nvSpPr>
            <p:cNvPr id="75" name="テキスト ボックス 74"/>
            <p:cNvSpPr txBox="1"/>
            <p:nvPr/>
          </p:nvSpPr>
          <p:spPr>
            <a:xfrm>
              <a:off x="7214385" y="2263339"/>
              <a:ext cx="1238049" cy="697627"/>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脆弱性攻撃サイト</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76" name="Picture 25" descr="Web_Threat--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019554" y="1188134"/>
              <a:ext cx="1440000" cy="1010232"/>
            </a:xfrm>
            <a:prstGeom prst="rect">
              <a:avLst/>
            </a:prstGeom>
          </p:spPr>
        </p:pic>
      </p:grpSp>
      <p:grpSp>
        <p:nvGrpSpPr>
          <p:cNvPr id="77" name="グループ化 76"/>
          <p:cNvGrpSpPr/>
          <p:nvPr/>
        </p:nvGrpSpPr>
        <p:grpSpPr>
          <a:xfrm>
            <a:off x="7323076" y="2581720"/>
            <a:ext cx="1238049" cy="799214"/>
            <a:chOff x="7212237" y="3409001"/>
            <a:chExt cx="1238049" cy="1065619"/>
          </a:xfrm>
        </p:grpSpPr>
        <p:pic>
          <p:nvPicPr>
            <p:cNvPr id="78" name="Picture 42" descr="Spam--512x512-gray-rgb.p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13776" y="3409001"/>
              <a:ext cx="917006" cy="674688"/>
            </a:xfrm>
            <a:prstGeom prst="rect">
              <a:avLst/>
            </a:prstGeom>
          </p:spPr>
        </p:pic>
        <p:sp>
          <p:nvSpPr>
            <p:cNvPr id="79" name="テキスト ボックス 78"/>
            <p:cNvSpPr txBox="1"/>
            <p:nvPr/>
          </p:nvSpPr>
          <p:spPr>
            <a:xfrm>
              <a:off x="7212237" y="4064251"/>
              <a:ext cx="1238049" cy="410369"/>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スパム攻撃</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grpSp>
      <p:grpSp>
        <p:nvGrpSpPr>
          <p:cNvPr id="80" name="グループ化 79"/>
          <p:cNvGrpSpPr/>
          <p:nvPr/>
        </p:nvGrpSpPr>
        <p:grpSpPr>
          <a:xfrm>
            <a:off x="4438578" y="3059146"/>
            <a:ext cx="1949018" cy="777206"/>
            <a:chOff x="4422602" y="3994412"/>
            <a:chExt cx="1949018" cy="1036274"/>
          </a:xfrm>
        </p:grpSpPr>
        <p:sp>
          <p:nvSpPr>
            <p:cNvPr id="81" name="テキスト ボックス 80"/>
            <p:cNvSpPr txBox="1"/>
            <p:nvPr/>
          </p:nvSpPr>
          <p:spPr>
            <a:xfrm>
              <a:off x="4422602" y="4620317"/>
              <a:ext cx="1949018" cy="410369"/>
            </a:xfrm>
            <a:prstGeom prst="rect">
              <a:avLst/>
            </a:prstGeom>
            <a:noFill/>
          </p:spPr>
          <p:txBody>
            <a:bodyPr wrap="squar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メール</a:t>
              </a:r>
              <a:r>
                <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ゲートウェイ</a:t>
              </a:r>
            </a:p>
          </p:txBody>
        </p:sp>
        <p:pic>
          <p:nvPicPr>
            <p:cNvPr id="82" name="Picture 8" descr="Email-Gateway--512x512-gray-rgb.p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706930" y="3994412"/>
              <a:ext cx="1511132" cy="646982"/>
            </a:xfrm>
            <a:prstGeom prst="rect">
              <a:avLst/>
            </a:prstGeom>
          </p:spPr>
        </p:pic>
        <p:pic>
          <p:nvPicPr>
            <p:cNvPr id="83" name="Picture 20" descr="Prevention_Protection--512x512-gray-rgb.p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593829" y="4001830"/>
              <a:ext cx="468000" cy="504000"/>
            </a:xfrm>
            <a:prstGeom prst="rect">
              <a:avLst/>
            </a:prstGeom>
          </p:spPr>
        </p:pic>
      </p:grpSp>
      <p:cxnSp>
        <p:nvCxnSpPr>
          <p:cNvPr id="87" name="直線矢印コネクタ 86"/>
          <p:cNvCxnSpPr/>
          <p:nvPr/>
        </p:nvCxnSpPr>
        <p:spPr>
          <a:xfrm flipV="1">
            <a:off x="2062520" y="3678993"/>
            <a:ext cx="598079" cy="257978"/>
          </a:xfrm>
          <a:prstGeom prst="straightConnector1">
            <a:avLst/>
          </a:prstGeom>
          <a:noFill/>
          <a:ln w="53975" cap="flat" cmpd="sng" algn="ctr">
            <a:solidFill>
              <a:srgbClr val="0070C0"/>
            </a:solidFill>
            <a:prstDash val="sysDot"/>
            <a:headEnd type="triangle"/>
            <a:tailEnd type="none"/>
          </a:ln>
          <a:effectLst/>
        </p:spPr>
      </p:cxnSp>
      <p:pic>
        <p:nvPicPr>
          <p:cNvPr id="88" name="Picture 34" descr="Intrusion_Prevention_Shield--512x512-gray-rgb.p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419673" y="3534453"/>
            <a:ext cx="924495" cy="680471"/>
          </a:xfrm>
          <a:prstGeom prst="rect">
            <a:avLst/>
          </a:prstGeom>
        </p:spPr>
      </p:pic>
      <p:sp>
        <p:nvSpPr>
          <p:cNvPr id="89" name="角丸四角形吹き出し 88"/>
          <p:cNvSpPr/>
          <p:nvPr/>
        </p:nvSpPr>
        <p:spPr>
          <a:xfrm>
            <a:off x="3969708" y="4252424"/>
            <a:ext cx="2376000" cy="540000"/>
          </a:xfrm>
          <a:prstGeom prst="wedgeRoundRectCallout">
            <a:avLst>
              <a:gd name="adj1" fmla="val -34651"/>
              <a:gd name="adj2" fmla="val -75613"/>
              <a:gd name="adj3" fmla="val 16667"/>
            </a:avLst>
          </a:prstGeom>
          <a:solidFill>
            <a:srgbClr val="4BACC6"/>
          </a:soli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侵入脅威の</a:t>
            </a:r>
            <a:endPar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横展開防止</a:t>
            </a:r>
            <a:endPar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90" name="Picture 20" descr="Prevention_Protection--512x512-gray-rgb.p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480682" y="3803082"/>
            <a:ext cx="468000" cy="378000"/>
          </a:xfrm>
          <a:prstGeom prst="rect">
            <a:avLst/>
          </a:prstGeom>
        </p:spPr>
      </p:pic>
      <p:cxnSp>
        <p:nvCxnSpPr>
          <p:cNvPr id="91" name="直線矢印コネクタ 90"/>
          <p:cNvCxnSpPr/>
          <p:nvPr/>
        </p:nvCxnSpPr>
        <p:spPr>
          <a:xfrm flipV="1">
            <a:off x="4727163" y="1401270"/>
            <a:ext cx="2173986" cy="966557"/>
          </a:xfrm>
          <a:prstGeom prst="straightConnector1">
            <a:avLst/>
          </a:prstGeom>
          <a:noFill/>
          <a:ln w="53975" cap="flat" cmpd="sng" algn="ctr">
            <a:solidFill>
              <a:srgbClr val="0070C0"/>
            </a:solidFill>
            <a:prstDash val="sysDot"/>
            <a:tailEnd type="triangle"/>
          </a:ln>
          <a:effectLst/>
        </p:spPr>
      </p:cxnSp>
      <p:cxnSp>
        <p:nvCxnSpPr>
          <p:cNvPr id="92" name="直線矢印コネクタ 91"/>
          <p:cNvCxnSpPr/>
          <p:nvPr/>
        </p:nvCxnSpPr>
        <p:spPr>
          <a:xfrm flipV="1">
            <a:off x="1885350" y="2421111"/>
            <a:ext cx="2716449" cy="1178219"/>
          </a:xfrm>
          <a:prstGeom prst="straightConnector1">
            <a:avLst/>
          </a:prstGeom>
          <a:noFill/>
          <a:ln w="53975" cap="flat" cmpd="sng" algn="ctr">
            <a:solidFill>
              <a:srgbClr val="0070C0"/>
            </a:solidFill>
            <a:prstDash val="solid"/>
            <a:tailEnd type="triangle"/>
          </a:ln>
          <a:effectLst/>
        </p:spPr>
      </p:cxnSp>
      <p:cxnSp>
        <p:nvCxnSpPr>
          <p:cNvPr id="93" name="直線矢印コネクタ 92"/>
          <p:cNvCxnSpPr/>
          <p:nvPr/>
        </p:nvCxnSpPr>
        <p:spPr>
          <a:xfrm flipV="1">
            <a:off x="2680105" y="2183660"/>
            <a:ext cx="3409736" cy="1481478"/>
          </a:xfrm>
          <a:prstGeom prst="straightConnector1">
            <a:avLst/>
          </a:prstGeom>
          <a:noFill/>
          <a:ln w="53975" cap="flat" cmpd="sng" algn="ctr">
            <a:solidFill>
              <a:srgbClr val="0070C0"/>
            </a:solidFill>
            <a:prstDash val="solid"/>
            <a:headEnd type="triangle"/>
            <a:tailEnd type="none"/>
          </a:ln>
          <a:effectLst/>
        </p:spPr>
      </p:cxnSp>
      <p:pic>
        <p:nvPicPr>
          <p:cNvPr id="94" name="Picture 45" descr="Firewall--512x512-gray-rgb.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733857" y="2391739"/>
            <a:ext cx="578387" cy="540804"/>
          </a:xfrm>
          <a:prstGeom prst="rect">
            <a:avLst/>
          </a:prstGeom>
        </p:spPr>
      </p:pic>
      <p:grpSp>
        <p:nvGrpSpPr>
          <p:cNvPr id="95" name="グループ化 94"/>
          <p:cNvGrpSpPr/>
          <p:nvPr/>
        </p:nvGrpSpPr>
        <p:grpSpPr>
          <a:xfrm>
            <a:off x="3743527" y="1673828"/>
            <a:ext cx="1678025" cy="963701"/>
            <a:chOff x="3743524" y="2267628"/>
            <a:chExt cx="1678025" cy="1284935"/>
          </a:xfrm>
        </p:grpSpPr>
        <p:sp>
          <p:nvSpPr>
            <p:cNvPr id="96" name="テキスト ボックス 95"/>
            <p:cNvSpPr txBox="1"/>
            <p:nvPr/>
          </p:nvSpPr>
          <p:spPr>
            <a:xfrm>
              <a:off x="3743524" y="2267628"/>
              <a:ext cx="1678025" cy="410369"/>
            </a:xfrm>
            <a:prstGeom prst="rect">
              <a:avLst/>
            </a:prstGeom>
            <a:noFill/>
          </p:spPr>
          <p:txBody>
            <a:bodyPr wrap="squar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Web</a:t>
              </a: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ゲートウェイ</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97" name="Picture 43" descr="Appliance_2_Shield--512x512-gray-rgb.pn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901087" y="2561766"/>
              <a:ext cx="1512000" cy="990797"/>
            </a:xfrm>
            <a:prstGeom prst="rect">
              <a:avLst/>
            </a:prstGeom>
          </p:spPr>
        </p:pic>
      </p:grpSp>
      <p:grpSp>
        <p:nvGrpSpPr>
          <p:cNvPr id="98" name="グループ化 97"/>
          <p:cNvGrpSpPr/>
          <p:nvPr/>
        </p:nvGrpSpPr>
        <p:grpSpPr>
          <a:xfrm>
            <a:off x="5381524" y="1558914"/>
            <a:ext cx="1536871" cy="696202"/>
            <a:chOff x="5603185" y="2114412"/>
            <a:chExt cx="1536871" cy="928269"/>
          </a:xfrm>
        </p:grpSpPr>
        <p:pic>
          <p:nvPicPr>
            <p:cNvPr id="99" name="Picture 11" descr="Cloud--512x512-gray-rgb.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603185" y="2114412"/>
              <a:ext cx="1536871" cy="928269"/>
            </a:xfrm>
            <a:prstGeom prst="rect">
              <a:avLst/>
            </a:prstGeom>
          </p:spPr>
        </p:pic>
        <p:sp>
          <p:nvSpPr>
            <p:cNvPr id="100" name="テキスト ボックス 99"/>
            <p:cNvSpPr txBox="1"/>
            <p:nvPr/>
          </p:nvSpPr>
          <p:spPr>
            <a:xfrm>
              <a:off x="5755639" y="2658089"/>
              <a:ext cx="1263915" cy="348813"/>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1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インターネット</a:t>
              </a:r>
            </a:p>
          </p:txBody>
        </p:sp>
      </p:grpSp>
      <p:grpSp>
        <p:nvGrpSpPr>
          <p:cNvPr id="84" name="グループ化 83"/>
          <p:cNvGrpSpPr/>
          <p:nvPr/>
        </p:nvGrpSpPr>
        <p:grpSpPr>
          <a:xfrm>
            <a:off x="768376" y="1880877"/>
            <a:ext cx="1998282" cy="978185"/>
            <a:chOff x="768376" y="2543694"/>
            <a:chExt cx="1998282" cy="1304247"/>
          </a:xfrm>
        </p:grpSpPr>
        <p:sp>
          <p:nvSpPr>
            <p:cNvPr id="85" name="テキスト ボックス 84"/>
            <p:cNvSpPr txBox="1"/>
            <p:nvPr/>
          </p:nvSpPr>
          <p:spPr>
            <a:xfrm>
              <a:off x="768376" y="2543694"/>
              <a:ext cx="1998282" cy="410369"/>
            </a:xfrm>
            <a:prstGeom prst="rect">
              <a:avLst/>
            </a:prstGeom>
            <a:noFill/>
          </p:spPr>
          <p:txBody>
            <a:bodyPr wrap="squar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内部ネットワーク監視</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86" name="Picture 6"/>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1227517" y="2872038"/>
              <a:ext cx="1080000" cy="975903"/>
            </a:xfrm>
            <a:prstGeom prst="rect">
              <a:avLst/>
            </a:prstGeom>
            <a:noFill/>
          </p:spPr>
        </p:pic>
      </p:grpSp>
      <p:sp>
        <p:nvSpPr>
          <p:cNvPr id="53" name="タイトル 1"/>
          <p:cNvSpPr txBox="1">
            <a:spLocks/>
          </p:cNvSpPr>
          <p:nvPr/>
        </p:nvSpPr>
        <p:spPr bwMode="auto">
          <a:xfrm>
            <a:off x="241465" y="80425"/>
            <a:ext cx="8004175" cy="531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91440" numCol="1" anchor="b" anchorCtr="0" compatLnSpc="1">
            <a:prstTxWarp prst="textNoShape">
              <a:avLst/>
            </a:prstTxWarp>
          </a:bodyPr>
          <a:lstStyle>
            <a:lvl1pPr algn="l" defTabSz="457200" rtl="0" eaLnBrk="1" fontAlgn="base" hangingPunct="1">
              <a:spcBef>
                <a:spcPct val="0"/>
              </a:spcBef>
              <a:spcAft>
                <a:spcPct val="0"/>
              </a:spcAft>
              <a:defRPr sz="3600" kern="1200">
                <a:solidFill>
                  <a:schemeClr val="tx2"/>
                </a:solidFill>
                <a:latin typeface="メイリオ" panose="020B0604030504040204" pitchFamily="50" charset="-128"/>
                <a:ea typeface="メイリオ" panose="020B0604030504040204" pitchFamily="50" charset="-128"/>
                <a:cs typeface="メイリオ" panose="020B0604030504040204" pitchFamily="50" charset="-128"/>
              </a:defRPr>
            </a:lvl1pPr>
            <a:lvl2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sz="3600">
                <a:solidFill>
                  <a:srgbClr val="636466"/>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D71920"/>
                </a:solidFill>
                <a:effectLst/>
                <a:uLnTx/>
                <a:uFillTx/>
                <a:latin typeface="メイリオ" panose="020B0604030504040204" pitchFamily="50" charset="-128"/>
                <a:ea typeface="メイリオ" panose="020B0604030504040204" pitchFamily="50" charset="-128"/>
                <a:cs typeface="Meiryo UI" panose="020B0604030504040204" pitchFamily="50" charset="-128"/>
              </a:rPr>
              <a:t>多層防御による脅威の最小化</a:t>
            </a:r>
            <a:endParaRPr kumimoji="1" lang="ja-JP" altLang="en-US" sz="2400" b="1" i="0" u="none" strike="noStrike" kern="1200" cap="none" spc="0" normalizeH="0" baseline="0" noProof="0" dirty="0">
              <a:ln>
                <a:noFill/>
              </a:ln>
              <a:solidFill>
                <a:srgbClr val="D71920"/>
              </a:solidFill>
              <a:effectLst/>
              <a:uLnTx/>
              <a:uFillTx/>
              <a:latin typeface="メイリオ" panose="020B0604030504040204" pitchFamily="50" charset="-128"/>
              <a:ea typeface="メイリオ" panose="020B0604030504040204" pitchFamily="50" charset="-128"/>
              <a:cs typeface="Meiryo UI" panose="020B0604030504040204" pitchFamily="50" charset="-128"/>
            </a:endParaRPr>
          </a:p>
        </p:txBody>
      </p:sp>
    </p:spTree>
    <p:extLst>
      <p:ext uri="{BB962C8B-B14F-4D97-AF65-F5344CB8AC3E}">
        <p14:creationId xmlns:p14="http://schemas.microsoft.com/office/powerpoint/2010/main" val="324427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 6"/>
          <p:cNvSpPr txBox="1">
            <a:spLocks/>
          </p:cNvSpPr>
          <p:nvPr/>
        </p:nvSpPr>
        <p:spPr bwMode="auto">
          <a:xfrm>
            <a:off x="184676" y="750828"/>
            <a:ext cx="8507803" cy="3586164"/>
          </a:xfrm>
          <a:prstGeom prst="rect">
            <a:avLst/>
          </a:prstGeom>
          <a:noFill/>
          <a:ln w="9525" algn="ctr">
            <a:noFill/>
            <a:miter lim="800000"/>
            <a:headEnd/>
            <a:tailEnd/>
          </a:ln>
          <a:effectLst/>
        </p:spPr>
        <p:txBody>
          <a:bodyPr/>
          <a:lstStyle/>
          <a:p>
            <a:pPr marL="571500" marR="0" lvl="0" indent="-571500" algn="l" defTabSz="457200" rtl="0" eaLnBrk="0" fontAlgn="base" latinLnBrk="0" hangingPunct="0">
              <a:lnSpc>
                <a:spcPct val="100000"/>
              </a:lnSpc>
              <a:spcBef>
                <a:spcPts val="0"/>
              </a:spcBef>
              <a:spcAft>
                <a:spcPct val="0"/>
              </a:spcAft>
              <a:buClr>
                <a:srgbClr val="636466"/>
              </a:buClr>
              <a:buSzTx/>
              <a:buFont typeface="Arial" panose="020B0604020202020204" pitchFamily="34" charset="0"/>
              <a:buChar char="•"/>
              <a:tabLst/>
              <a:defRPr/>
            </a:pPr>
            <a:endParaRPr kumimoji="0" lang="en-US" altLang="ja-JP" sz="3600" b="0" i="0" u="none" strike="noStrike" kern="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cxnSp>
        <p:nvCxnSpPr>
          <p:cNvPr id="54" name="直線コネクタ 53"/>
          <p:cNvCxnSpPr/>
          <p:nvPr/>
        </p:nvCxnSpPr>
        <p:spPr>
          <a:xfrm flipH="1" flipV="1">
            <a:off x="2906860" y="3406064"/>
            <a:ext cx="786923" cy="288521"/>
          </a:xfrm>
          <a:prstGeom prst="line">
            <a:avLst/>
          </a:prstGeom>
          <a:noFill/>
          <a:ln w="50800" cap="flat" cmpd="sng" algn="ctr">
            <a:solidFill>
              <a:sysClr val="window" lastClr="FFFFFF">
                <a:lumMod val="75000"/>
              </a:sysClr>
            </a:solidFill>
            <a:prstDash val="solid"/>
          </a:ln>
          <a:effectLst/>
        </p:spPr>
      </p:cxnSp>
      <p:grpSp>
        <p:nvGrpSpPr>
          <p:cNvPr id="55" name="グループ化 54"/>
          <p:cNvGrpSpPr/>
          <p:nvPr/>
        </p:nvGrpSpPr>
        <p:grpSpPr>
          <a:xfrm>
            <a:off x="3330846" y="3536817"/>
            <a:ext cx="797160" cy="888402"/>
            <a:chOff x="3284666" y="4677731"/>
            <a:chExt cx="797160" cy="1184538"/>
          </a:xfrm>
        </p:grpSpPr>
        <p:sp>
          <p:nvSpPr>
            <p:cNvPr id="56" name="テキスト ボックス 55"/>
            <p:cNvSpPr txBox="1"/>
            <p:nvPr/>
          </p:nvSpPr>
          <p:spPr>
            <a:xfrm>
              <a:off x="3284666" y="5451899"/>
              <a:ext cx="797160" cy="410370"/>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サーバ</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57" name="Picture 36" descr="Server--512x512-gray-rgb.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56807" y="4677731"/>
              <a:ext cx="483089" cy="802347"/>
            </a:xfrm>
            <a:prstGeom prst="rect">
              <a:avLst/>
            </a:prstGeom>
          </p:spPr>
        </p:pic>
      </p:grpSp>
      <p:cxnSp>
        <p:nvCxnSpPr>
          <p:cNvPr id="58" name="直線コネクタ 57"/>
          <p:cNvCxnSpPr/>
          <p:nvPr/>
        </p:nvCxnSpPr>
        <p:spPr>
          <a:xfrm flipV="1">
            <a:off x="6532645" y="1453549"/>
            <a:ext cx="790428" cy="351131"/>
          </a:xfrm>
          <a:prstGeom prst="line">
            <a:avLst/>
          </a:prstGeom>
          <a:noFill/>
          <a:ln w="50800" cap="flat" cmpd="sng" algn="ctr">
            <a:solidFill>
              <a:sysClr val="window" lastClr="FFFFFF">
                <a:lumMod val="75000"/>
              </a:sysClr>
            </a:solidFill>
            <a:prstDash val="solid"/>
          </a:ln>
          <a:effectLst/>
        </p:spPr>
      </p:cxnSp>
      <p:grpSp>
        <p:nvGrpSpPr>
          <p:cNvPr id="59" name="グループ化 58"/>
          <p:cNvGrpSpPr/>
          <p:nvPr/>
        </p:nvGrpSpPr>
        <p:grpSpPr>
          <a:xfrm>
            <a:off x="489527" y="3226402"/>
            <a:ext cx="1723876" cy="936362"/>
            <a:chOff x="352724" y="4333386"/>
            <a:chExt cx="1723876" cy="1248483"/>
          </a:xfrm>
        </p:grpSpPr>
        <p:sp>
          <p:nvSpPr>
            <p:cNvPr id="60" name="テキスト ボックス 59"/>
            <p:cNvSpPr txBox="1"/>
            <p:nvPr/>
          </p:nvSpPr>
          <p:spPr>
            <a:xfrm>
              <a:off x="352724" y="4333386"/>
              <a:ext cx="1723876" cy="410369"/>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クライアント端末</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61" name="Picture 37" descr="Laptop--512x512-gray-rgb.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2960" y="4749621"/>
              <a:ext cx="1080000" cy="730457"/>
            </a:xfrm>
            <a:prstGeom prst="rect">
              <a:avLst/>
            </a:prstGeom>
          </p:spPr>
        </p:pic>
        <p:pic>
          <p:nvPicPr>
            <p:cNvPr id="6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7312" y="4943694"/>
              <a:ext cx="476250" cy="638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3" name="角丸四角形吹き出し 62"/>
          <p:cNvSpPr/>
          <p:nvPr/>
        </p:nvSpPr>
        <p:spPr>
          <a:xfrm>
            <a:off x="3891698" y="961184"/>
            <a:ext cx="2408022" cy="540000"/>
          </a:xfrm>
          <a:prstGeom prst="wedgeRoundRectCallout">
            <a:avLst>
              <a:gd name="adj1" fmla="val 1010"/>
              <a:gd name="adj2" fmla="val 100522"/>
              <a:gd name="adj3" fmla="val 16667"/>
            </a:avLst>
          </a:prstGeom>
          <a:solidFill>
            <a:srgbClr val="FF0000"/>
          </a:soli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セキュリティアプライアンス</a:t>
            </a:r>
            <a:endParaRPr kumimoji="1" lang="en-US" altLang="ja-JP" sz="12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「おまかせサイバーみまもり」</a:t>
            </a:r>
            <a:endParaRPr kumimoji="1" lang="en-US" altLang="ja-JP"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cxnSp>
        <p:nvCxnSpPr>
          <p:cNvPr id="64" name="直線コネクタ 63"/>
          <p:cNvCxnSpPr/>
          <p:nvPr/>
        </p:nvCxnSpPr>
        <p:spPr>
          <a:xfrm flipH="1" flipV="1">
            <a:off x="6043014" y="2083924"/>
            <a:ext cx="1823361" cy="712862"/>
          </a:xfrm>
          <a:prstGeom prst="line">
            <a:avLst/>
          </a:prstGeom>
          <a:noFill/>
          <a:ln w="50800" cap="flat" cmpd="sng" algn="ctr">
            <a:solidFill>
              <a:sysClr val="window" lastClr="FFFFFF">
                <a:lumMod val="75000"/>
              </a:sysClr>
            </a:solidFill>
            <a:prstDash val="solid"/>
          </a:ln>
          <a:effectLst/>
        </p:spPr>
      </p:cxnSp>
      <p:cxnSp>
        <p:nvCxnSpPr>
          <p:cNvPr id="65" name="直線コネクタ 64"/>
          <p:cNvCxnSpPr/>
          <p:nvPr/>
        </p:nvCxnSpPr>
        <p:spPr>
          <a:xfrm flipV="1">
            <a:off x="2000087" y="2054425"/>
            <a:ext cx="3950493" cy="1754924"/>
          </a:xfrm>
          <a:prstGeom prst="line">
            <a:avLst/>
          </a:prstGeom>
          <a:noFill/>
          <a:ln w="50800" cap="flat" cmpd="sng" algn="ctr">
            <a:solidFill>
              <a:sysClr val="window" lastClr="FFFFFF">
                <a:lumMod val="75000"/>
              </a:sysClr>
            </a:solidFill>
            <a:prstDash val="solid"/>
          </a:ln>
          <a:effectLst/>
        </p:spPr>
      </p:cxnSp>
      <p:cxnSp>
        <p:nvCxnSpPr>
          <p:cNvPr id="66" name="直線コネクタ 65"/>
          <p:cNvCxnSpPr/>
          <p:nvPr/>
        </p:nvCxnSpPr>
        <p:spPr>
          <a:xfrm flipH="1" flipV="1">
            <a:off x="3844976" y="2974162"/>
            <a:ext cx="1177979" cy="431900"/>
          </a:xfrm>
          <a:prstGeom prst="line">
            <a:avLst/>
          </a:prstGeom>
          <a:noFill/>
          <a:ln w="50800" cap="flat" cmpd="sng" algn="ctr">
            <a:solidFill>
              <a:sysClr val="window" lastClr="FFFFFF">
                <a:lumMod val="75000"/>
              </a:sysClr>
            </a:solidFill>
            <a:prstDash val="solid"/>
          </a:ln>
          <a:effectLst/>
        </p:spPr>
      </p:cxnSp>
      <p:grpSp>
        <p:nvGrpSpPr>
          <p:cNvPr id="67" name="グループ化 66"/>
          <p:cNvGrpSpPr/>
          <p:nvPr/>
        </p:nvGrpSpPr>
        <p:grpSpPr>
          <a:xfrm>
            <a:off x="5754049" y="2543910"/>
            <a:ext cx="1683987" cy="452050"/>
            <a:chOff x="5286614" y="3258394"/>
            <a:chExt cx="1892199" cy="677256"/>
          </a:xfrm>
        </p:grpSpPr>
        <p:cxnSp>
          <p:nvCxnSpPr>
            <p:cNvPr id="68" name="直線コネクタ 67"/>
            <p:cNvCxnSpPr/>
            <p:nvPr/>
          </p:nvCxnSpPr>
          <p:spPr>
            <a:xfrm flipH="1" flipV="1">
              <a:off x="6371620" y="3258394"/>
              <a:ext cx="807193" cy="420661"/>
            </a:xfrm>
            <a:prstGeom prst="line">
              <a:avLst/>
            </a:prstGeom>
            <a:noFill/>
            <a:ln w="50800" cap="flat" cmpd="sng" algn="ctr">
              <a:solidFill>
                <a:srgbClr val="0070C0"/>
              </a:solidFill>
              <a:prstDash val="solid"/>
            </a:ln>
            <a:effectLst/>
          </p:spPr>
        </p:cxnSp>
        <p:cxnSp>
          <p:nvCxnSpPr>
            <p:cNvPr id="69" name="直線コネクタ 68"/>
            <p:cNvCxnSpPr/>
            <p:nvPr/>
          </p:nvCxnSpPr>
          <p:spPr>
            <a:xfrm flipV="1">
              <a:off x="5286614" y="3258394"/>
              <a:ext cx="1107215" cy="677256"/>
            </a:xfrm>
            <a:prstGeom prst="line">
              <a:avLst/>
            </a:prstGeom>
            <a:noFill/>
            <a:ln w="50800" cap="flat" cmpd="sng" algn="ctr">
              <a:solidFill>
                <a:srgbClr val="0070C0"/>
              </a:solidFill>
              <a:prstDash val="solid"/>
              <a:headEnd type="triangle"/>
            </a:ln>
            <a:effectLst/>
          </p:spPr>
        </p:cxnSp>
      </p:grpSp>
      <p:sp>
        <p:nvSpPr>
          <p:cNvPr id="71" name="角丸四角形吹き出し 70"/>
          <p:cNvSpPr/>
          <p:nvPr/>
        </p:nvSpPr>
        <p:spPr>
          <a:xfrm>
            <a:off x="680751" y="4252424"/>
            <a:ext cx="2535862" cy="540000"/>
          </a:xfrm>
          <a:prstGeom prst="wedgeRoundRectCallout">
            <a:avLst>
              <a:gd name="adj1" fmla="val -16745"/>
              <a:gd name="adj2" fmla="val -75390"/>
              <a:gd name="adj3" fmla="val 16667"/>
            </a:avLst>
          </a:prstGeom>
          <a:solidFill>
            <a:srgbClr val="0000FF"/>
          </a:soli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SaaS</a:t>
            </a:r>
            <a:r>
              <a:rPr kumimoji="1" lang="ja-JP" altLang="en-US" sz="12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型エンドポイントセキュリティ</a:t>
            </a:r>
            <a:endParaRPr kumimoji="1" lang="en-US" altLang="ja-JP" sz="12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「おまかせアンチウイルス」</a:t>
            </a:r>
          </a:p>
        </p:txBody>
      </p:sp>
      <p:cxnSp>
        <p:nvCxnSpPr>
          <p:cNvPr id="72" name="直線コネクタ 71"/>
          <p:cNvCxnSpPr/>
          <p:nvPr/>
        </p:nvCxnSpPr>
        <p:spPr>
          <a:xfrm flipH="1" flipV="1">
            <a:off x="2309304" y="2636742"/>
            <a:ext cx="1233257" cy="475328"/>
          </a:xfrm>
          <a:prstGeom prst="line">
            <a:avLst/>
          </a:prstGeom>
          <a:noFill/>
          <a:ln w="50800" cap="flat" cmpd="sng" algn="ctr">
            <a:solidFill>
              <a:sysClr val="window" lastClr="FFFFFF">
                <a:lumMod val="75000"/>
              </a:sysClr>
            </a:solidFill>
            <a:prstDash val="solid"/>
          </a:ln>
          <a:effectLst/>
        </p:spPr>
      </p:cxnSp>
      <p:sp>
        <p:nvSpPr>
          <p:cNvPr id="73" name="角丸四角形吹き出し 72"/>
          <p:cNvSpPr/>
          <p:nvPr/>
        </p:nvSpPr>
        <p:spPr>
          <a:xfrm>
            <a:off x="573089" y="961184"/>
            <a:ext cx="2850170" cy="540000"/>
          </a:xfrm>
          <a:prstGeom prst="wedgeRoundRectCallout">
            <a:avLst>
              <a:gd name="adj1" fmla="val -3931"/>
              <a:gd name="adj2" fmla="val 107429"/>
              <a:gd name="adj3" fmla="val 16667"/>
            </a:avLst>
          </a:prstGeom>
          <a:solidFill>
            <a:srgbClr val="4BACC6"/>
          </a:soli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N</a:t>
            </a:r>
            <a:r>
              <a:rPr kumimoji="1" lang="en-US" altLang="ja-JP" sz="1400" b="0" i="0" u="none" strike="noStrike" kern="0" cap="none" spc="0" normalizeH="0" baseline="0" noProof="0" dirty="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TT</a:t>
            </a:r>
            <a:r>
              <a:rPr kumimoji="1" lang="ja-JP" altLang="en-US"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東日本様</a:t>
            </a:r>
            <a:endParaRPr kumimoji="1" lang="en-US" altLang="ja-JP"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トレンドマイクロにご相談くださ</a:t>
            </a:r>
            <a:r>
              <a:rPr kumimoji="1" lang="ja-JP" altLang="en-US" sz="1400" b="0" i="0" u="none" strike="noStrike" kern="0" cap="none" spc="0" normalizeH="0" baseline="0" noProof="0" dirty="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い</a:t>
            </a:r>
            <a:endParaRPr kumimoji="1" lang="en-US" altLang="ja-JP"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grpSp>
        <p:nvGrpSpPr>
          <p:cNvPr id="74" name="グループ化 73"/>
          <p:cNvGrpSpPr/>
          <p:nvPr/>
        </p:nvGrpSpPr>
        <p:grpSpPr>
          <a:xfrm>
            <a:off x="7019554" y="864207"/>
            <a:ext cx="1440000" cy="1329624"/>
            <a:chOff x="7019554" y="1188134"/>
            <a:chExt cx="1440000" cy="1772832"/>
          </a:xfrm>
        </p:grpSpPr>
        <p:sp>
          <p:nvSpPr>
            <p:cNvPr id="75" name="テキスト ボックス 74"/>
            <p:cNvSpPr txBox="1"/>
            <p:nvPr/>
          </p:nvSpPr>
          <p:spPr>
            <a:xfrm>
              <a:off x="7214385" y="2263339"/>
              <a:ext cx="1238049" cy="697627"/>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脆弱性攻撃サイト</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76" name="Picture 25" descr="Web_Threat--512x512-gray-rgb.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019554" y="1188134"/>
              <a:ext cx="1440000" cy="1010232"/>
            </a:xfrm>
            <a:prstGeom prst="rect">
              <a:avLst/>
            </a:prstGeom>
          </p:spPr>
        </p:pic>
      </p:grpSp>
      <p:grpSp>
        <p:nvGrpSpPr>
          <p:cNvPr id="77" name="グループ化 76"/>
          <p:cNvGrpSpPr/>
          <p:nvPr/>
        </p:nvGrpSpPr>
        <p:grpSpPr>
          <a:xfrm>
            <a:off x="7323076" y="2581720"/>
            <a:ext cx="1238049" cy="799214"/>
            <a:chOff x="7212237" y="3409001"/>
            <a:chExt cx="1238049" cy="1065619"/>
          </a:xfrm>
        </p:grpSpPr>
        <p:pic>
          <p:nvPicPr>
            <p:cNvPr id="78" name="Picture 42" descr="Spam--512x512-gray-rgb.p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13776" y="3409001"/>
              <a:ext cx="917006" cy="674688"/>
            </a:xfrm>
            <a:prstGeom prst="rect">
              <a:avLst/>
            </a:prstGeom>
          </p:spPr>
        </p:pic>
        <p:sp>
          <p:nvSpPr>
            <p:cNvPr id="79" name="テキスト ボックス 78"/>
            <p:cNvSpPr txBox="1"/>
            <p:nvPr/>
          </p:nvSpPr>
          <p:spPr>
            <a:xfrm>
              <a:off x="7212237" y="4064251"/>
              <a:ext cx="1238049" cy="410369"/>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スパム攻撃</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grpSp>
      <p:grpSp>
        <p:nvGrpSpPr>
          <p:cNvPr id="80" name="グループ化 79"/>
          <p:cNvGrpSpPr/>
          <p:nvPr/>
        </p:nvGrpSpPr>
        <p:grpSpPr>
          <a:xfrm>
            <a:off x="4438578" y="3059146"/>
            <a:ext cx="1949018" cy="777206"/>
            <a:chOff x="4422602" y="3994412"/>
            <a:chExt cx="1949018" cy="1036274"/>
          </a:xfrm>
        </p:grpSpPr>
        <p:sp>
          <p:nvSpPr>
            <p:cNvPr id="81" name="テキスト ボックス 80"/>
            <p:cNvSpPr txBox="1"/>
            <p:nvPr/>
          </p:nvSpPr>
          <p:spPr>
            <a:xfrm>
              <a:off x="4422602" y="4620317"/>
              <a:ext cx="1949018" cy="410369"/>
            </a:xfrm>
            <a:prstGeom prst="rect">
              <a:avLst/>
            </a:prstGeom>
            <a:noFill/>
          </p:spPr>
          <p:txBody>
            <a:bodyPr wrap="squar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メール</a:t>
              </a:r>
              <a:r>
                <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ゲートウェイ</a:t>
              </a:r>
            </a:p>
          </p:txBody>
        </p:sp>
        <p:pic>
          <p:nvPicPr>
            <p:cNvPr id="82" name="Picture 8" descr="Email-Gateway--512x512-gray-rgb.p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706930" y="3994412"/>
              <a:ext cx="1511132" cy="646982"/>
            </a:xfrm>
            <a:prstGeom prst="rect">
              <a:avLst/>
            </a:prstGeom>
          </p:spPr>
        </p:pic>
        <p:pic>
          <p:nvPicPr>
            <p:cNvPr id="83" name="Picture 20" descr="Prevention_Protection--512x512-gray-rgb.p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593829" y="4001830"/>
              <a:ext cx="468000" cy="504000"/>
            </a:xfrm>
            <a:prstGeom prst="rect">
              <a:avLst/>
            </a:prstGeom>
          </p:spPr>
        </p:pic>
      </p:grpSp>
      <p:cxnSp>
        <p:nvCxnSpPr>
          <p:cNvPr id="87" name="直線矢印コネクタ 86"/>
          <p:cNvCxnSpPr/>
          <p:nvPr/>
        </p:nvCxnSpPr>
        <p:spPr>
          <a:xfrm flipV="1">
            <a:off x="2062520" y="3678993"/>
            <a:ext cx="598079" cy="257978"/>
          </a:xfrm>
          <a:prstGeom prst="straightConnector1">
            <a:avLst/>
          </a:prstGeom>
          <a:noFill/>
          <a:ln w="53975" cap="flat" cmpd="sng" algn="ctr">
            <a:solidFill>
              <a:srgbClr val="0070C0"/>
            </a:solidFill>
            <a:prstDash val="sysDot"/>
            <a:headEnd type="triangle"/>
            <a:tailEnd type="none"/>
          </a:ln>
          <a:effectLst/>
        </p:spPr>
      </p:cxnSp>
      <p:pic>
        <p:nvPicPr>
          <p:cNvPr id="88" name="Picture 34" descr="Intrusion_Prevention_Shield--512x512-gray-rgb.p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419673" y="3534453"/>
            <a:ext cx="924495" cy="680471"/>
          </a:xfrm>
          <a:prstGeom prst="rect">
            <a:avLst/>
          </a:prstGeom>
        </p:spPr>
      </p:pic>
      <p:sp>
        <p:nvSpPr>
          <p:cNvPr id="89" name="角丸四角形吹き出し 88"/>
          <p:cNvSpPr/>
          <p:nvPr/>
        </p:nvSpPr>
        <p:spPr>
          <a:xfrm>
            <a:off x="3969708" y="4252424"/>
            <a:ext cx="2376000" cy="540000"/>
          </a:xfrm>
          <a:prstGeom prst="wedgeRoundRectCallout">
            <a:avLst>
              <a:gd name="adj1" fmla="val -34651"/>
              <a:gd name="adj2" fmla="val -75613"/>
              <a:gd name="adj3" fmla="val 16667"/>
            </a:avLst>
          </a:prstGeom>
          <a:solidFill>
            <a:srgbClr val="4BACC6"/>
          </a:soli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Trend</a:t>
            </a:r>
            <a:r>
              <a:rPr kumimoji="1" lang="ja-JP" altLang="en-US"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Micro</a:t>
            </a:r>
            <a:r>
              <a:rPr kumimoji="1" lang="ja-JP" altLang="en-US"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 </a:t>
            </a:r>
            <a:endParaRPr kumimoji="1" lang="en-US" altLang="ja-JP"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Deep</a:t>
            </a:r>
            <a:r>
              <a:rPr kumimoji="1" lang="ja-JP" altLang="en-US"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1400" b="0" i="0" u="none" strike="noStrike" kern="0" cap="none" spc="0" normalizeH="0" baseline="0" noProof="0" dirty="0" smtClean="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Security</a:t>
            </a:r>
          </a:p>
        </p:txBody>
      </p:sp>
      <p:pic>
        <p:nvPicPr>
          <p:cNvPr id="90" name="Picture 20" descr="Prevention_Protection--512x512-gray-rgb.p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480682" y="3803082"/>
            <a:ext cx="468000" cy="378000"/>
          </a:xfrm>
          <a:prstGeom prst="rect">
            <a:avLst/>
          </a:prstGeom>
        </p:spPr>
      </p:pic>
      <p:cxnSp>
        <p:nvCxnSpPr>
          <p:cNvPr id="91" name="直線矢印コネクタ 90"/>
          <p:cNvCxnSpPr/>
          <p:nvPr/>
        </p:nvCxnSpPr>
        <p:spPr>
          <a:xfrm flipV="1">
            <a:off x="4727163" y="1401270"/>
            <a:ext cx="2173986" cy="966557"/>
          </a:xfrm>
          <a:prstGeom prst="straightConnector1">
            <a:avLst/>
          </a:prstGeom>
          <a:noFill/>
          <a:ln w="53975" cap="flat" cmpd="sng" algn="ctr">
            <a:solidFill>
              <a:srgbClr val="0070C0"/>
            </a:solidFill>
            <a:prstDash val="sysDot"/>
            <a:tailEnd type="triangle"/>
          </a:ln>
          <a:effectLst/>
        </p:spPr>
      </p:cxnSp>
      <p:cxnSp>
        <p:nvCxnSpPr>
          <p:cNvPr id="92" name="直線矢印コネクタ 91"/>
          <p:cNvCxnSpPr/>
          <p:nvPr/>
        </p:nvCxnSpPr>
        <p:spPr>
          <a:xfrm flipV="1">
            <a:off x="1885350" y="2421111"/>
            <a:ext cx="2716449" cy="1178219"/>
          </a:xfrm>
          <a:prstGeom prst="straightConnector1">
            <a:avLst/>
          </a:prstGeom>
          <a:noFill/>
          <a:ln w="53975" cap="flat" cmpd="sng" algn="ctr">
            <a:solidFill>
              <a:srgbClr val="0070C0"/>
            </a:solidFill>
            <a:prstDash val="solid"/>
            <a:tailEnd type="triangle"/>
          </a:ln>
          <a:effectLst/>
        </p:spPr>
      </p:cxnSp>
      <p:cxnSp>
        <p:nvCxnSpPr>
          <p:cNvPr id="93" name="直線矢印コネクタ 92"/>
          <p:cNvCxnSpPr/>
          <p:nvPr/>
        </p:nvCxnSpPr>
        <p:spPr>
          <a:xfrm flipV="1">
            <a:off x="2680105" y="2183660"/>
            <a:ext cx="3409736" cy="1481478"/>
          </a:xfrm>
          <a:prstGeom prst="straightConnector1">
            <a:avLst/>
          </a:prstGeom>
          <a:noFill/>
          <a:ln w="53975" cap="flat" cmpd="sng" algn="ctr">
            <a:solidFill>
              <a:srgbClr val="0070C0"/>
            </a:solidFill>
            <a:prstDash val="solid"/>
            <a:headEnd type="triangle"/>
            <a:tailEnd type="none"/>
          </a:ln>
          <a:effectLst/>
        </p:spPr>
      </p:cxnSp>
      <p:pic>
        <p:nvPicPr>
          <p:cNvPr id="94" name="Picture 45" descr="Firewall--512x512-gray-rgb.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733857" y="2391739"/>
            <a:ext cx="578387" cy="540804"/>
          </a:xfrm>
          <a:prstGeom prst="rect">
            <a:avLst/>
          </a:prstGeom>
        </p:spPr>
      </p:pic>
      <p:grpSp>
        <p:nvGrpSpPr>
          <p:cNvPr id="95" name="グループ化 94"/>
          <p:cNvGrpSpPr/>
          <p:nvPr/>
        </p:nvGrpSpPr>
        <p:grpSpPr>
          <a:xfrm>
            <a:off x="3743527" y="1673828"/>
            <a:ext cx="1678025" cy="963701"/>
            <a:chOff x="3743524" y="2267628"/>
            <a:chExt cx="1678025" cy="1284935"/>
          </a:xfrm>
        </p:grpSpPr>
        <p:sp>
          <p:nvSpPr>
            <p:cNvPr id="96" name="テキスト ボックス 95"/>
            <p:cNvSpPr txBox="1"/>
            <p:nvPr/>
          </p:nvSpPr>
          <p:spPr>
            <a:xfrm>
              <a:off x="3743524" y="2267628"/>
              <a:ext cx="1678025" cy="410369"/>
            </a:xfrm>
            <a:prstGeom prst="rect">
              <a:avLst/>
            </a:prstGeom>
            <a:noFill/>
          </p:spPr>
          <p:txBody>
            <a:bodyPr wrap="squar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Web</a:t>
              </a: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ゲートウェイ</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97" name="Picture 43" descr="Appliance_2_Shield--512x512-gray-rgb.pn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901087" y="2561766"/>
              <a:ext cx="1512000" cy="990797"/>
            </a:xfrm>
            <a:prstGeom prst="rect">
              <a:avLst/>
            </a:prstGeom>
          </p:spPr>
        </p:pic>
      </p:grpSp>
      <p:grpSp>
        <p:nvGrpSpPr>
          <p:cNvPr id="98" name="グループ化 97"/>
          <p:cNvGrpSpPr/>
          <p:nvPr/>
        </p:nvGrpSpPr>
        <p:grpSpPr>
          <a:xfrm>
            <a:off x="5381524" y="1558914"/>
            <a:ext cx="1536871" cy="696202"/>
            <a:chOff x="5603185" y="2114412"/>
            <a:chExt cx="1536871" cy="928269"/>
          </a:xfrm>
        </p:grpSpPr>
        <p:pic>
          <p:nvPicPr>
            <p:cNvPr id="99" name="Picture 11" descr="Cloud--512x512-gray-rgb.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603185" y="2114412"/>
              <a:ext cx="1536871" cy="928269"/>
            </a:xfrm>
            <a:prstGeom prst="rect">
              <a:avLst/>
            </a:prstGeom>
          </p:spPr>
        </p:pic>
        <p:sp>
          <p:nvSpPr>
            <p:cNvPr id="100" name="テキスト ボックス 99"/>
            <p:cNvSpPr txBox="1"/>
            <p:nvPr/>
          </p:nvSpPr>
          <p:spPr>
            <a:xfrm>
              <a:off x="5755639" y="2658089"/>
              <a:ext cx="1263915" cy="348813"/>
            </a:xfrm>
            <a:prstGeom prst="rect">
              <a:avLst/>
            </a:prstGeom>
            <a:noFill/>
          </p:spPr>
          <p:txBody>
            <a:bodyPr wrap="squar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1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インターネット</a:t>
              </a:r>
            </a:p>
          </p:txBody>
        </p:sp>
      </p:grpSp>
      <p:grpSp>
        <p:nvGrpSpPr>
          <p:cNvPr id="84" name="グループ化 83"/>
          <p:cNvGrpSpPr/>
          <p:nvPr/>
        </p:nvGrpSpPr>
        <p:grpSpPr>
          <a:xfrm>
            <a:off x="768376" y="1880877"/>
            <a:ext cx="1998282" cy="978185"/>
            <a:chOff x="768376" y="2543694"/>
            <a:chExt cx="1998282" cy="1304247"/>
          </a:xfrm>
        </p:grpSpPr>
        <p:sp>
          <p:nvSpPr>
            <p:cNvPr id="85" name="テキスト ボックス 84"/>
            <p:cNvSpPr txBox="1"/>
            <p:nvPr/>
          </p:nvSpPr>
          <p:spPr>
            <a:xfrm>
              <a:off x="768376" y="2543694"/>
              <a:ext cx="1998282" cy="410369"/>
            </a:xfrm>
            <a:prstGeom prst="rect">
              <a:avLst/>
            </a:prstGeom>
            <a:noFill/>
          </p:spPr>
          <p:txBody>
            <a:bodyPr wrap="squar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rPr>
                <a:t>内部ネットワーク監視</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pic>
          <p:nvPicPr>
            <p:cNvPr id="86" name="Picture 6"/>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1227517" y="2872038"/>
              <a:ext cx="1080000" cy="975903"/>
            </a:xfrm>
            <a:prstGeom prst="rect">
              <a:avLst/>
            </a:prstGeom>
            <a:noFill/>
          </p:spPr>
        </p:pic>
      </p:grpSp>
      <p:sp>
        <p:nvSpPr>
          <p:cNvPr id="53" name="タイトル 1"/>
          <p:cNvSpPr txBox="1">
            <a:spLocks/>
          </p:cNvSpPr>
          <p:nvPr/>
        </p:nvSpPr>
        <p:spPr bwMode="auto">
          <a:xfrm>
            <a:off x="310156" y="94825"/>
            <a:ext cx="8004175" cy="531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91440" numCol="1" anchor="b" anchorCtr="0" compatLnSpc="1">
            <a:prstTxWarp prst="textNoShape">
              <a:avLst/>
            </a:prstTxWarp>
          </a:bodyPr>
          <a:lstStyle>
            <a:lvl1pPr algn="l" defTabSz="457200" rtl="0" eaLnBrk="1" fontAlgn="base" hangingPunct="1">
              <a:spcBef>
                <a:spcPct val="0"/>
              </a:spcBef>
              <a:spcAft>
                <a:spcPct val="0"/>
              </a:spcAft>
              <a:defRPr sz="3600" kern="1200">
                <a:solidFill>
                  <a:schemeClr val="tx2"/>
                </a:solidFill>
                <a:latin typeface="メイリオ" panose="020B0604030504040204" pitchFamily="50" charset="-128"/>
                <a:ea typeface="メイリオ" panose="020B0604030504040204" pitchFamily="50" charset="-128"/>
                <a:cs typeface="メイリオ" panose="020B0604030504040204" pitchFamily="50" charset="-128"/>
              </a:defRPr>
            </a:lvl1pPr>
            <a:lvl2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sz="3600">
                <a:solidFill>
                  <a:srgbClr val="636466"/>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D71920"/>
                </a:solidFill>
                <a:effectLst/>
                <a:uLnTx/>
                <a:uFillTx/>
                <a:latin typeface="メイリオ" panose="020B0604030504040204" pitchFamily="50" charset="-128"/>
                <a:ea typeface="メイリオ" panose="020B0604030504040204" pitchFamily="50" charset="-128"/>
                <a:cs typeface="Meiryo UI" panose="020B0604030504040204" pitchFamily="50" charset="-128"/>
              </a:rPr>
              <a:t>具体的な</a:t>
            </a:r>
            <a:r>
              <a:rPr kumimoji="1" lang="ja-JP" altLang="en-US" sz="2400" b="1" i="0" u="none" strike="noStrike" kern="1200" cap="none" spc="0" normalizeH="0" baseline="0" noProof="0" dirty="0">
                <a:ln>
                  <a:noFill/>
                </a:ln>
                <a:solidFill>
                  <a:srgbClr val="D71920"/>
                </a:solidFill>
                <a:effectLst/>
                <a:uLnTx/>
                <a:uFillTx/>
                <a:latin typeface="メイリオ" panose="020B0604030504040204" pitchFamily="50" charset="-128"/>
                <a:ea typeface="メイリオ" panose="020B0604030504040204" pitchFamily="50" charset="-128"/>
                <a:cs typeface="Meiryo UI" panose="020B0604030504040204" pitchFamily="50" charset="-128"/>
              </a:rPr>
              <a:t>ソリューション</a:t>
            </a:r>
          </a:p>
        </p:txBody>
      </p:sp>
    </p:spTree>
    <p:extLst>
      <p:ext uri="{BB962C8B-B14F-4D97-AF65-F5344CB8AC3E}">
        <p14:creationId xmlns:p14="http://schemas.microsoft.com/office/powerpoint/2010/main" val="37627064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24056" y="115058"/>
            <a:ext cx="8049994" cy="52683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参考情報</a:t>
            </a:r>
            <a:r>
              <a:rPr kumimoji="1" lang="en-US" altLang="ja-JP"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各種ガイドラインと補助金</a:t>
            </a:r>
            <a:r>
              <a:rPr kumimoji="1" lang="en-US" altLang="ja-JP"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助成金について</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endParaRPr>
          </a:p>
        </p:txBody>
      </p:sp>
      <p:sp>
        <p:nvSpPr>
          <p:cNvPr id="3" name="テキスト ボックス 2"/>
          <p:cNvSpPr txBox="1"/>
          <p:nvPr/>
        </p:nvSpPr>
        <p:spPr>
          <a:xfrm>
            <a:off x="419100" y="698500"/>
            <a:ext cx="8274050" cy="3949700"/>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6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■テレワーク導入に関する各種ガイドライン</a:t>
            </a:r>
            <a:endParaRPr kumimoji="1" lang="en-US" altLang="ja-JP" sz="16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総務省　</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テレワークセキュリティガイドライン 第４版</a:t>
            </a:r>
            <a:endPar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1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3"/>
              </a:rPr>
              <a:t>https://</a:t>
            </a:r>
            <a:r>
              <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3"/>
              </a:rPr>
              <a:t>www.soumu.go.jp/main_content/000545372.pdf</a:t>
            </a:r>
            <a:endPar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a:t>
            </a:r>
            <a:endPar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厚生労働省　</a:t>
            </a:r>
            <a:r>
              <a:rPr kumimoji="1" lang="ja-JP" altLang="en-US"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テレワーク</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ではじめる</a:t>
            </a:r>
            <a:r>
              <a:rPr kumimoji="1" lang="ja-JP" altLang="en-US"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働き方</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改革 ～テレワーク</a:t>
            </a:r>
            <a:r>
              <a:rPr kumimoji="1" lang="ja-JP" altLang="en-US"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の導入・</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運用ガイドブック～</a:t>
            </a:r>
            <a:endPar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4"/>
              </a:rPr>
              <a:t>https://</a:t>
            </a:r>
            <a:r>
              <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4"/>
              </a:rPr>
              <a:t>work-holiday.mhlw.go.jp/material/pdf/category7/01_01.pdf</a:t>
            </a:r>
            <a:endPar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6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■テレワークやサイバーセキュリティに</a:t>
            </a:r>
            <a:r>
              <a:rPr kumimoji="1" lang="ja-JP" altLang="en-US" sz="16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Calibri"/>
              </a:rPr>
              <a:t>関</a:t>
            </a:r>
            <a:r>
              <a:rPr kumimoji="1" lang="ja-JP" altLang="en-US" sz="16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する補助金</a:t>
            </a:r>
            <a:r>
              <a:rPr kumimoji="1" lang="en-US" altLang="ja-JP" sz="16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a:t>
            </a:r>
            <a:r>
              <a:rPr kumimoji="1" lang="ja-JP" altLang="en-US" sz="16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助成金</a:t>
            </a:r>
            <a:endParaRPr kumimoji="1" lang="en-US" altLang="ja-JP" sz="16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経済産業省</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中小企業庁中小企業向け補助金・支援サイト「ミラサポ</a:t>
            </a:r>
            <a:r>
              <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Plus</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IT</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導入補助金</a:t>
            </a:r>
            <a:endPar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1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0"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hlinkClick r:id="rId5"/>
              </a:rPr>
              <a:t>https</a:t>
            </a:r>
            <a:r>
              <a:rPr kumimoji="0"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hlinkClick r:id="rId5"/>
              </a:rPr>
              <a:t>://mirasapo-plus.go.jp/</a:t>
            </a:r>
            <a:endParaRPr kumimoji="0"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厚生労働省</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働き方</a:t>
            </a:r>
            <a:r>
              <a:rPr kumimoji="1" lang="ja-JP" altLang="en-US"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改革推進支援助成金（テレワークコース</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a:t>
            </a:r>
            <a:endPar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1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6"/>
              </a:rPr>
              <a:t>https://</a:t>
            </a:r>
            <a:r>
              <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6"/>
              </a:rPr>
              <a:t>www.mhlw.go.jp/stf/seisakunitsuite/bunya/koyou_roudou/roudoukijun/jikan/telework_10026.html</a:t>
            </a:r>
            <a:endPar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東京都中小企業振興公社</a:t>
            </a:r>
            <a:r>
              <a:rPr kumimoji="1" lang="ja-JP" altLang="en-US"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サイバーセキュリティ対策促進</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助成金</a:t>
            </a:r>
            <a:endPar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1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7"/>
              </a:rPr>
              <a:t>https</a:t>
            </a:r>
            <a:r>
              <a:rPr kumimoji="1"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7"/>
              </a:rPr>
              <a:t>://</a:t>
            </a:r>
            <a:r>
              <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7"/>
              </a:rPr>
              <a:t>www.tokyo-kosha.or.jp/support/josei/setsubijosei/cyber.html</a:t>
            </a:r>
            <a:endParaRPr kumimoji="1" lang="en-US" altLang="ja-JP" sz="12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Tree>
    <p:extLst>
      <p:ext uri="{BB962C8B-B14F-4D97-AF65-F5344CB8AC3E}">
        <p14:creationId xmlns:p14="http://schemas.microsoft.com/office/powerpoint/2010/main" val="25629314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24056" y="115058"/>
            <a:ext cx="8469094" cy="52683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トレンドマイクロ</a:t>
            </a:r>
            <a:r>
              <a:rPr kumimoji="1" lang="ja-JP" altLang="en-US" sz="2400" b="1" i="0" u="none" strike="noStrike" kern="1200" cap="none" spc="0" normalizeH="0" baseline="0" noProof="0" dirty="0" err="1" smtClean="0">
                <a:ln>
                  <a:noFill/>
                </a:ln>
                <a:solidFill>
                  <a:srgbClr val="C00000"/>
                </a:solidFill>
                <a:effectLst/>
                <a:uLnTx/>
                <a:uFillTx/>
                <a:latin typeface="メイリオ" panose="020B0604030504040204" pitchFamily="50" charset="-128"/>
                <a:ea typeface="メイリオ" panose="020B0604030504040204" pitchFamily="50" charset="-128"/>
                <a:cs typeface="Calibri"/>
              </a:rPr>
              <a:t>が提</a:t>
            </a: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供するセキュリティ情報</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endParaRPr>
          </a:p>
        </p:txBody>
      </p:sp>
      <p:sp>
        <p:nvSpPr>
          <p:cNvPr id="3" name="テキスト ボックス 2"/>
          <p:cNvSpPr txBox="1"/>
          <p:nvPr/>
        </p:nvSpPr>
        <p:spPr>
          <a:xfrm>
            <a:off x="412837" y="742106"/>
            <a:ext cx="8603787" cy="3949700"/>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6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rPr>
              <a:t>■トレンドマイクロのセキュリティコラム</a:t>
            </a:r>
            <a:endParaRPr kumimoji="1" lang="en-US" altLang="ja-JP" sz="16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2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テレワーク</a:t>
            </a:r>
            <a:r>
              <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におけるセキュリティの注意点と</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対策</a:t>
            </a:r>
            <a:endPar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en-US" altLang="ja-JP"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3"/>
              </a:rPr>
              <a:t>https://</a:t>
            </a:r>
            <a:r>
              <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3"/>
              </a:rPr>
              <a:t>www.trendmicro.com/ja_jp/about/announce/announces-remotework-20200406-01.html</a:t>
            </a:r>
            <a:endPar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テレワーク</a:t>
            </a:r>
            <a:r>
              <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におけるセキュリティの注意点と</a:t>
            </a:r>
            <a:r>
              <a:rPr kumimoji="1" lang="en-US" altLang="ja-JP"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8</a:t>
            </a:r>
            <a:r>
              <a:rPr kumimoji="1" lang="ja-JP" altLang="en-US" sz="1400" b="1" i="0" u="none" strike="noStrike" kern="1200" cap="none" spc="0" normalizeH="0" baseline="0" noProof="0" dirty="0" err="1">
                <a:ln>
                  <a:noFill/>
                </a:ln>
                <a:solidFill>
                  <a:srgbClr val="4D4D4F"/>
                </a:solidFill>
                <a:effectLst/>
                <a:uLnTx/>
                <a:uFillTx/>
                <a:latin typeface="メイリオ" panose="020B0604030504040204" pitchFamily="50" charset="-128"/>
                <a:ea typeface="メイリオ" panose="020B0604030504040204" pitchFamily="50" charset="-128"/>
                <a:cs typeface="Calibri"/>
              </a:rPr>
              <a:t>つの</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対策</a:t>
            </a:r>
            <a:endPar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en-US" altLang="ja-JP"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4"/>
              </a:rPr>
              <a:t>https://is702.jp/special/3470</a:t>
            </a:r>
            <a:r>
              <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4"/>
              </a:rPr>
              <a:t>/</a:t>
            </a:r>
            <a:endPar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a:t>
            </a:r>
            <a:endPar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ステイホーム</a:t>
            </a:r>
            <a:r>
              <a:rPr kumimoji="1" lang="en-US" altLang="ja-JP"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ネットの安心、安全な利用に役立つまとめ</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情報</a:t>
            </a:r>
            <a:endParaRPr kumimoji="1" lang="en-US" altLang="ja-JP"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rPr>
              <a:t>　</a:t>
            </a:r>
            <a:r>
              <a:rPr kumimoji="0" lang="en-US" altLang="ja-JP"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hlinkClick r:id="rId5"/>
              </a:rPr>
              <a:t>https://is702.jp/news/3674</a:t>
            </a:r>
            <a:r>
              <a:rPr kumimoji="0"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hlinkClick r:id="rId5"/>
              </a:rPr>
              <a:t>/</a:t>
            </a:r>
            <a:endParaRPr kumimoji="0"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法人向けガイドブック</a:t>
            </a:r>
            <a:r>
              <a:rPr kumimoji="1" lang="ja-JP" altLang="en-US"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1" lang="ja-JP" altLang="en-US"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学習教材をダウンロードできます</a:t>
            </a: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a:t>
            </a:r>
            <a:endParaRPr kumimoji="1" lang="en-US" altLang="ja-JP"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ja-JP" altLang="en-US" sz="1400" b="1"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働く大人なら最低限知っておきたいネットセキュリティの基本</a:t>
            </a:r>
            <a:r>
              <a:rPr kumimoji="1" lang="ja-JP" altLang="en-US"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a:t>
            </a:r>
            <a:endParaRPr kumimoji="1" lang="en-US" altLang="ja-JP" sz="1400" b="1"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　</a:t>
            </a:r>
            <a:r>
              <a:rPr kumimoji="1" lang="en-US" altLang="ja-JP"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6"/>
              </a:rPr>
              <a:t>https://is702.jp/news/3657</a:t>
            </a:r>
            <a:r>
              <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hlinkClick r:id="rId6"/>
              </a:rPr>
              <a:t>/</a:t>
            </a:r>
            <a:endParaRPr kumimoji="1" lang="en-US" altLang="ja-JP" sz="14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1" lang="en-US" altLang="ja-JP" sz="14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pic>
        <p:nvPicPr>
          <p:cNvPr id="4" name="図 3"/>
          <p:cNvPicPr>
            <a:picLocks noChangeAspect="1"/>
          </p:cNvPicPr>
          <p:nvPr/>
        </p:nvPicPr>
        <p:blipFill>
          <a:blip r:embed="rId7"/>
          <a:stretch>
            <a:fillRect/>
          </a:stretch>
        </p:blipFill>
        <p:spPr>
          <a:xfrm>
            <a:off x="6817341" y="2013272"/>
            <a:ext cx="1751369" cy="2386983"/>
          </a:xfrm>
          <a:prstGeom prst="rect">
            <a:avLst/>
          </a:prstGeom>
          <a:ln>
            <a:solidFill>
              <a:schemeClr val="bg1">
                <a:lumMod val="95000"/>
              </a:schemeClr>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86595320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13445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3"/>
          <a:stretch>
            <a:fillRect/>
          </a:stretch>
        </p:blipFill>
        <p:spPr>
          <a:xfrm>
            <a:off x="400476" y="519522"/>
            <a:ext cx="8437998" cy="4104456"/>
          </a:xfrm>
          <a:prstGeom prst="rect">
            <a:avLst/>
          </a:prstGeom>
        </p:spPr>
      </p:pic>
      <p:sp>
        <p:nvSpPr>
          <p:cNvPr id="2" name="タイトル 2"/>
          <p:cNvSpPr txBox="1">
            <a:spLocks/>
          </p:cNvSpPr>
          <p:nvPr/>
        </p:nvSpPr>
        <p:spPr>
          <a:xfrm>
            <a:off x="177721" y="141480"/>
            <a:ext cx="8004175" cy="549136"/>
          </a:xfrm>
          <a:prstGeom prst="rect">
            <a:avLst/>
          </a:prstGeom>
        </p:spPr>
        <p:txBody>
          <a:bodyPr/>
          <a:lstStyle>
            <a:lvl1pPr algn="l" defTabSz="457200" rtl="0" eaLnBrk="1" fontAlgn="base" hangingPunct="1">
              <a:spcBef>
                <a:spcPct val="0"/>
              </a:spcBef>
              <a:spcAft>
                <a:spcPct val="0"/>
              </a:spcAft>
              <a:defRPr kumimoji="1" sz="3600" kern="1200">
                <a:solidFill>
                  <a:schemeClr val="tx2"/>
                </a:solidFill>
                <a:latin typeface="メイリオ" panose="020B0604030504040204" pitchFamily="50" charset="-128"/>
                <a:ea typeface="メイリオ" panose="020B0604030504040204" pitchFamily="50" charset="-128"/>
                <a:cs typeface="メイリオ" panose="020B0604030504040204" pitchFamily="50" charset="-128"/>
              </a:defRPr>
            </a:lvl1pPr>
            <a:lvl2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2pPr>
            <a:lvl3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3pPr>
            <a:lvl4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4pPr>
            <a:lvl5pPr algn="l" defTabSz="457200" rtl="0" eaLnBrk="1" fontAlgn="base" hangingPunct="1">
              <a:spcBef>
                <a:spcPct val="0"/>
              </a:spcBef>
              <a:spcAft>
                <a:spcPct val="0"/>
              </a:spcAft>
              <a:defRPr kumimoji="1" sz="3600">
                <a:solidFill>
                  <a:srgbClr val="636466"/>
                </a:solidFill>
                <a:latin typeface="Calibri" charset="0"/>
                <a:ea typeface="ＭＳ Ｐゴシック" charset="-128"/>
                <a:cs typeface="Calibri" charset="0"/>
              </a:defRPr>
            </a:lvl5pPr>
            <a:lvl6pPr marL="457200" algn="l" defTabSz="457200" rtl="0" eaLnBrk="1" fontAlgn="base" hangingPunct="1">
              <a:spcBef>
                <a:spcPct val="0"/>
              </a:spcBef>
              <a:spcAft>
                <a:spcPct val="0"/>
              </a:spcAft>
              <a:defRPr kumimoji="1" sz="3600">
                <a:solidFill>
                  <a:srgbClr val="636466"/>
                </a:solidFill>
                <a:latin typeface="Calibri" charset="0"/>
                <a:ea typeface="ＭＳ Ｐゴシック" charset="-128"/>
              </a:defRPr>
            </a:lvl6pPr>
            <a:lvl7pPr marL="914400" algn="l" defTabSz="457200" rtl="0" eaLnBrk="1" fontAlgn="base" hangingPunct="1">
              <a:spcBef>
                <a:spcPct val="0"/>
              </a:spcBef>
              <a:spcAft>
                <a:spcPct val="0"/>
              </a:spcAft>
              <a:defRPr kumimoji="1" sz="3600">
                <a:solidFill>
                  <a:srgbClr val="636466"/>
                </a:solidFill>
                <a:latin typeface="Calibri" charset="0"/>
                <a:ea typeface="ＭＳ Ｐゴシック" charset="-128"/>
              </a:defRPr>
            </a:lvl7pPr>
            <a:lvl8pPr marL="1371600" algn="l" defTabSz="457200" rtl="0" eaLnBrk="1" fontAlgn="base" hangingPunct="1">
              <a:spcBef>
                <a:spcPct val="0"/>
              </a:spcBef>
              <a:spcAft>
                <a:spcPct val="0"/>
              </a:spcAft>
              <a:defRPr kumimoji="1" sz="3600">
                <a:solidFill>
                  <a:srgbClr val="636466"/>
                </a:solidFill>
                <a:latin typeface="Calibri" charset="0"/>
                <a:ea typeface="ＭＳ Ｐゴシック" charset="-128"/>
              </a:defRPr>
            </a:lvl8pPr>
            <a:lvl9pPr marL="1828800" algn="l" defTabSz="457200" rtl="0" eaLnBrk="1" fontAlgn="base" hangingPunct="1">
              <a:spcBef>
                <a:spcPct val="0"/>
              </a:spcBef>
              <a:spcAft>
                <a:spcPct val="0"/>
              </a:spcAft>
              <a:defRPr kumimoji="1" sz="3600">
                <a:solidFill>
                  <a:srgbClr val="636466"/>
                </a:solidFill>
                <a:latin typeface="Calibri" charset="0"/>
                <a:ea typeface="ＭＳ Ｐゴシック" charset="-128"/>
              </a:defRPr>
            </a:lvl9pPr>
          </a:lstStyle>
          <a:p>
            <a:pPr marL="0" marR="0" lvl="0" indent="0" algn="l" defTabSz="457189" rtl="0" eaLnBrk="1" fontAlgn="base" latinLnBrk="0" hangingPunct="1">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a:ln>
                  <a:noFill/>
                </a:ln>
                <a:solidFill>
                  <a:srgbClr val="D71920"/>
                </a:solidFill>
                <a:effectLst/>
                <a:uLnTx/>
                <a:uFillTx/>
                <a:latin typeface="メイリオ"/>
                <a:ea typeface="メイリオ"/>
              </a:rPr>
              <a:t>インターネット通信における</a:t>
            </a:r>
            <a:r>
              <a:rPr kumimoji="1" lang="en-US" altLang="ja-JP" sz="2400" b="1" i="0" u="none" strike="noStrike" kern="1200" cap="none" spc="0" normalizeH="0" baseline="0" noProof="0" dirty="0">
                <a:ln>
                  <a:noFill/>
                </a:ln>
                <a:solidFill>
                  <a:srgbClr val="D71920"/>
                </a:solidFill>
                <a:effectLst/>
                <a:uLnTx/>
                <a:uFillTx/>
                <a:latin typeface="メイリオ"/>
                <a:ea typeface="メイリオ"/>
              </a:rPr>
              <a:t>HTTPS</a:t>
            </a:r>
            <a:r>
              <a:rPr kumimoji="1" lang="ja-JP" altLang="en-US" sz="2400" b="1" i="0" u="none" strike="noStrike" kern="1200" cap="none" spc="0" normalizeH="0" baseline="0" noProof="0" dirty="0">
                <a:ln>
                  <a:noFill/>
                </a:ln>
                <a:solidFill>
                  <a:srgbClr val="D71920"/>
                </a:solidFill>
                <a:effectLst/>
                <a:uLnTx/>
                <a:uFillTx/>
                <a:latin typeface="メイリオ"/>
                <a:ea typeface="メイリオ"/>
              </a:rPr>
              <a:t>の普及</a:t>
            </a:r>
            <a:endParaRPr kumimoji="1" lang="en-US" altLang="ja-JP" sz="2400" b="1" i="0" u="none" strike="noStrike" kern="1200" cap="none" spc="0" normalizeH="0" baseline="0" noProof="0" dirty="0">
              <a:ln>
                <a:noFill/>
              </a:ln>
              <a:solidFill>
                <a:srgbClr val="D71920"/>
              </a:solidFill>
              <a:effectLst/>
              <a:uLnTx/>
              <a:uFillTx/>
              <a:latin typeface="メイリオ"/>
              <a:ea typeface="メイリオ"/>
            </a:endParaRPr>
          </a:p>
        </p:txBody>
      </p:sp>
      <p:sp>
        <p:nvSpPr>
          <p:cNvPr id="4" name="角丸四角形吹き出し 3"/>
          <p:cNvSpPr/>
          <p:nvPr/>
        </p:nvSpPr>
        <p:spPr>
          <a:xfrm>
            <a:off x="7164288" y="2409732"/>
            <a:ext cx="1620180" cy="648072"/>
          </a:xfrm>
          <a:prstGeom prst="wedgeRoundRectCallout">
            <a:avLst>
              <a:gd name="adj1" fmla="val 47778"/>
              <a:gd name="adj2" fmla="val -187356"/>
              <a:gd name="adj3" fmla="val 16667"/>
            </a:avLst>
          </a:prstGeom>
          <a:solidFill>
            <a:schemeClr val="accent6">
              <a:lumMod val="75000"/>
            </a:schemeClr>
          </a:solidFill>
          <a:ln/>
        </p:spPr>
        <p:style>
          <a:lnRef idx="3">
            <a:schemeClr val="lt1"/>
          </a:lnRef>
          <a:fillRef idx="1">
            <a:schemeClr val="accent6"/>
          </a:fillRef>
          <a:effectRef idx="1">
            <a:schemeClr val="accent6"/>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5" name="テキスト ボックス 4"/>
          <p:cNvSpPr txBox="1"/>
          <p:nvPr/>
        </p:nvSpPr>
        <p:spPr>
          <a:xfrm>
            <a:off x="7002270" y="2491514"/>
            <a:ext cx="2052228" cy="685800"/>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日本：</a:t>
            </a:r>
            <a:r>
              <a:rPr kumimoji="1" lang="en-US" altLang="ja-JP"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81</a:t>
            </a:r>
            <a:r>
              <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a:t>
            </a:r>
            <a:endParaRPr kumimoji="1" lang="en-US" altLang="ja-JP"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endParaRPr>
          </a:p>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a:t>
            </a:r>
            <a:r>
              <a:rPr kumimoji="0" lang="en-US" altLang="ja-JP"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2019</a:t>
            </a:r>
            <a:r>
              <a:rPr kumimoji="0" lang="ja-JP" altLang="en-US"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年</a:t>
            </a:r>
            <a:r>
              <a:rPr kumimoji="0" lang="en-US" altLang="ja-JP"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11</a:t>
            </a:r>
            <a:r>
              <a:rPr kumimoji="0" lang="ja-JP" altLang="en-US"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rPr>
              <a:t>月時点）</a:t>
            </a:r>
            <a:endParaRPr kumimoji="1" lang="ja-JP" altLang="en-US" sz="12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cs typeface="Calibri"/>
            </a:endParaRPr>
          </a:p>
        </p:txBody>
      </p:sp>
      <p:sp>
        <p:nvSpPr>
          <p:cNvPr id="7" name="テキスト ボックス 6"/>
          <p:cNvSpPr txBox="1"/>
          <p:nvPr/>
        </p:nvSpPr>
        <p:spPr>
          <a:xfrm>
            <a:off x="1331640" y="3861739"/>
            <a:ext cx="6846062" cy="415770"/>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ja-JP" altLang="en-US" sz="2100" b="1" i="0" u="sng" strike="noStrike" kern="1200" cap="none" spc="0" normalizeH="0" baseline="0" noProof="0" dirty="0">
                <a:ln>
                  <a:noFill/>
                </a:ln>
                <a:solidFill>
                  <a:srgbClr val="0000FF"/>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rPr>
              <a:t>世界各国における </a:t>
            </a:r>
            <a:r>
              <a:rPr kumimoji="0" lang="en-US" altLang="ja-JP" sz="2100" b="1" i="0" u="sng" strike="noStrike" kern="1200" cap="none" spc="0" normalizeH="0" baseline="0" noProof="0" dirty="0">
                <a:ln>
                  <a:noFill/>
                </a:ln>
                <a:solidFill>
                  <a:srgbClr val="0000FF"/>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rPr>
              <a:t>Chrome </a:t>
            </a:r>
            <a:r>
              <a:rPr kumimoji="0" lang="ja-JP" altLang="en-US" sz="2100" b="1" i="0" u="sng" strike="noStrike" kern="1200" cap="none" spc="0" normalizeH="0" baseline="0" noProof="0" dirty="0">
                <a:ln>
                  <a:noFill/>
                </a:ln>
                <a:solidFill>
                  <a:srgbClr val="0000FF"/>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rPr>
              <a:t>での </a:t>
            </a:r>
            <a:r>
              <a:rPr kumimoji="0" lang="en-US" altLang="ja-JP" sz="2100" b="1" i="0" u="sng" strike="noStrike" kern="1200" cap="none" spc="0" normalizeH="0" baseline="0" noProof="0" dirty="0">
                <a:ln>
                  <a:noFill/>
                </a:ln>
                <a:solidFill>
                  <a:srgbClr val="0000FF"/>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rPr>
              <a:t>HTTPS </a:t>
            </a:r>
            <a:r>
              <a:rPr kumimoji="0" lang="ja-JP" altLang="en-US" sz="2100" b="1" i="0" u="sng" strike="noStrike" kern="1200" cap="none" spc="0" normalizeH="0" baseline="0" noProof="0" dirty="0">
                <a:ln>
                  <a:noFill/>
                </a:ln>
                <a:solidFill>
                  <a:srgbClr val="0000FF"/>
                </a:solidFill>
                <a:effectLst>
                  <a:glow rad="63500">
                    <a:srgbClr val="F57B20">
                      <a:satMod val="175000"/>
                      <a:alpha val="40000"/>
                    </a:srgbClr>
                  </a:glow>
                </a:effectLst>
                <a:uLnTx/>
                <a:uFillTx/>
                <a:latin typeface="メイリオ" panose="020B0604030504040204" pitchFamily="50" charset="-128"/>
                <a:ea typeface="メイリオ" panose="020B0604030504040204" pitchFamily="50" charset="-128"/>
              </a:rPr>
              <a:t>の使用状況</a:t>
            </a:r>
          </a:p>
        </p:txBody>
      </p:sp>
      <p:sp>
        <p:nvSpPr>
          <p:cNvPr id="8" name="テキスト ボックス 7"/>
          <p:cNvSpPr txBox="1"/>
          <p:nvPr/>
        </p:nvSpPr>
        <p:spPr>
          <a:xfrm>
            <a:off x="5436096" y="882870"/>
            <a:ext cx="3510390" cy="241170"/>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1" lang="ja-JP" altLang="en-US"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出典：</a:t>
            </a:r>
            <a:r>
              <a:rPr kumimoji="0" lang="en-US" altLang="ja-JP"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Google </a:t>
            </a:r>
            <a:r>
              <a:rPr kumimoji="0" lang="ja-JP" altLang="en-US"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透明性レポート</a:t>
            </a:r>
            <a:r>
              <a:rPr kumimoji="1" lang="ja-JP" altLang="en-US"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0" lang="ja-JP" altLang="en-US"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rPr>
              <a:t>ウェブ上での </a:t>
            </a:r>
            <a:r>
              <a:rPr kumimoji="0" lang="en-US" altLang="ja-JP"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rPr>
              <a:t>HTTPS </a:t>
            </a:r>
            <a:r>
              <a:rPr kumimoji="0" lang="ja-JP" altLang="en-US"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rPr>
              <a:t>暗号化」</a:t>
            </a:r>
            <a:endParaRPr kumimoji="1" lang="ja-JP" altLang="en-US" sz="9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pic>
        <p:nvPicPr>
          <p:cNvPr id="3" name="図 2"/>
          <p:cNvPicPr>
            <a:picLocks noChangeAspect="1"/>
          </p:cNvPicPr>
          <p:nvPr/>
        </p:nvPicPr>
        <p:blipFill>
          <a:blip r:embed="rId4"/>
          <a:stretch>
            <a:fillRect/>
          </a:stretch>
        </p:blipFill>
        <p:spPr>
          <a:xfrm>
            <a:off x="817458" y="805896"/>
            <a:ext cx="2214246" cy="193747"/>
          </a:xfrm>
          <a:prstGeom prst="rect">
            <a:avLst/>
          </a:prstGeom>
        </p:spPr>
      </p:pic>
      <p:cxnSp>
        <p:nvCxnSpPr>
          <p:cNvPr id="10" name="直線コネクタ 9"/>
          <p:cNvCxnSpPr/>
          <p:nvPr/>
        </p:nvCxnSpPr>
        <p:spPr>
          <a:xfrm>
            <a:off x="940379" y="1567295"/>
            <a:ext cx="7804992" cy="0"/>
          </a:xfrm>
          <a:prstGeom prst="line">
            <a:avLst/>
          </a:prstGeom>
          <a:ln w="19050">
            <a:solidFill>
              <a:srgbClr val="FF0000"/>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2" name="直線コネクタ 11"/>
          <p:cNvCxnSpPr/>
          <p:nvPr/>
        </p:nvCxnSpPr>
        <p:spPr>
          <a:xfrm flipH="1">
            <a:off x="899592" y="1545636"/>
            <a:ext cx="54006" cy="0"/>
          </a:xfrm>
          <a:prstGeom prst="line">
            <a:avLst/>
          </a:prstGeom>
          <a:ln w="12700">
            <a:solidFill>
              <a:schemeClr val="bg1">
                <a:lumMod val="75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3" name="直線コネクタ 12"/>
          <p:cNvCxnSpPr/>
          <p:nvPr/>
        </p:nvCxnSpPr>
        <p:spPr>
          <a:xfrm>
            <a:off x="925470" y="1221600"/>
            <a:ext cx="7804992" cy="0"/>
          </a:xfrm>
          <a:prstGeom prst="line">
            <a:avLst/>
          </a:prstGeom>
          <a:ln w="19050">
            <a:solidFill>
              <a:srgbClr val="FF0000"/>
            </a:solidFill>
            <a:prstDash val="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100533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3"/>
          <a:stretch>
            <a:fillRect/>
          </a:stretch>
        </p:blipFill>
        <p:spPr>
          <a:xfrm>
            <a:off x="1523750" y="1015181"/>
            <a:ext cx="5603726" cy="3683987"/>
          </a:xfrm>
          <a:prstGeom prst="rect">
            <a:avLst/>
          </a:prstGeom>
        </p:spPr>
      </p:pic>
      <p:sp>
        <p:nvSpPr>
          <p:cNvPr id="3" name="テキスト ボックス 2"/>
          <p:cNvSpPr txBox="1"/>
          <p:nvPr/>
        </p:nvSpPr>
        <p:spPr>
          <a:xfrm>
            <a:off x="224056" y="115058"/>
            <a:ext cx="6188853" cy="52683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テレワークの急速な拡大</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endParaRPr>
          </a:p>
        </p:txBody>
      </p:sp>
      <p:sp>
        <p:nvSpPr>
          <p:cNvPr id="4" name="テキスト ボックス 3"/>
          <p:cNvSpPr txBox="1"/>
          <p:nvPr/>
        </p:nvSpPr>
        <p:spPr>
          <a:xfrm>
            <a:off x="5448022" y="272440"/>
            <a:ext cx="3867150" cy="212073"/>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05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1" lang="ja-JP" altLang="en-US" sz="105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総務省テレワークセキュリティガイドラインより抜粋</a:t>
            </a:r>
            <a:endParaRPr kumimoji="1" lang="ja-JP" altLang="en-US" sz="105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
        <p:nvSpPr>
          <p:cNvPr id="5" name="テキスト ボックス 4"/>
          <p:cNvSpPr txBox="1"/>
          <p:nvPr/>
        </p:nvSpPr>
        <p:spPr>
          <a:xfrm>
            <a:off x="236756" y="559347"/>
            <a:ext cx="8284944" cy="381000"/>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18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情報通信技術（</a:t>
            </a:r>
            <a:r>
              <a:rPr kumimoji="1" lang="en-US" altLang="ja-JP" sz="18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ICT</a:t>
            </a:r>
            <a:r>
              <a:rPr kumimoji="1" lang="ja-JP" altLang="en-US" sz="180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）の利用により時間や空間を有効に活用する柔軟な働き方</a:t>
            </a:r>
            <a:endParaRPr kumimoji="1" lang="ja-JP" altLang="en-US" sz="18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Tree>
    <p:extLst>
      <p:ext uri="{BB962C8B-B14F-4D97-AF65-F5344CB8AC3E}">
        <p14:creationId xmlns:p14="http://schemas.microsoft.com/office/powerpoint/2010/main" val="12171975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idx="4294967295"/>
          </p:nvPr>
        </p:nvSpPr>
        <p:spPr>
          <a:xfrm>
            <a:off x="176864" y="75877"/>
            <a:ext cx="8888412" cy="531813"/>
          </a:xfrm>
        </p:spPr>
        <p:txBody>
          <a:bodyPr/>
          <a:lstStyle/>
          <a:p>
            <a:r>
              <a:rPr lang="ja-JP" altLang="en-US" sz="2400" b="1" dirty="0" smtClean="0">
                <a:solidFill>
                  <a:srgbClr val="C00000"/>
                </a:solidFill>
                <a:latin typeface="メイリオ" panose="020B0604030504040204" pitchFamily="50" charset="-128"/>
                <a:ea typeface="メイリオ" panose="020B0604030504040204" pitchFamily="50" charset="-128"/>
              </a:rPr>
              <a:t>急速なテレワーク</a:t>
            </a:r>
            <a:r>
              <a:rPr lang="ja-JP" altLang="en-US" sz="2400" b="1" dirty="0">
                <a:solidFill>
                  <a:srgbClr val="C00000"/>
                </a:solidFill>
                <a:latin typeface="メイリオ" panose="020B0604030504040204" pitchFamily="50" charset="-128"/>
                <a:ea typeface="メイリオ" panose="020B0604030504040204" pitchFamily="50" charset="-128"/>
              </a:rPr>
              <a:t>増加の背景</a:t>
            </a:r>
          </a:p>
        </p:txBody>
      </p:sp>
      <p:sp>
        <p:nvSpPr>
          <p:cNvPr id="3" name="コンテンツ プレースホルダー 2"/>
          <p:cNvSpPr>
            <a:spLocks noGrp="1"/>
          </p:cNvSpPr>
          <p:nvPr>
            <p:ph idx="4294967295"/>
          </p:nvPr>
        </p:nvSpPr>
        <p:spPr>
          <a:xfrm>
            <a:off x="524642" y="831981"/>
            <a:ext cx="8004175" cy="3667125"/>
          </a:xfrm>
        </p:spPr>
        <p:txBody>
          <a:bodyPr/>
          <a:lstStyle/>
          <a:p>
            <a:r>
              <a:rPr lang="ja-JP" altLang="en-US" sz="2400" dirty="0" smtClean="0">
                <a:latin typeface="メイリオ" panose="020B0604030504040204" pitchFamily="50" charset="-128"/>
                <a:ea typeface="メイリオ" panose="020B0604030504040204" pitchFamily="50" charset="-128"/>
              </a:rPr>
              <a:t>新型コロナウイルス</a:t>
            </a:r>
            <a:endParaRPr lang="en-US" altLang="ja-JP" sz="2400" dirty="0">
              <a:latin typeface="メイリオ" panose="020B0604030504040204" pitchFamily="50" charset="-128"/>
              <a:ea typeface="メイリオ" panose="020B0604030504040204" pitchFamily="50" charset="-128"/>
            </a:endParaRPr>
          </a:p>
          <a:p>
            <a:r>
              <a:rPr lang="ja-JP" altLang="en-US" sz="2400" dirty="0">
                <a:latin typeface="メイリオ" panose="020B0604030504040204" pitchFamily="50" charset="-128"/>
                <a:ea typeface="メイリオ" panose="020B0604030504040204" pitchFamily="50" charset="-128"/>
              </a:rPr>
              <a:t>政府も強く後押し</a:t>
            </a:r>
            <a:endParaRPr lang="en-US" altLang="ja-JP" sz="2400" dirty="0">
              <a:latin typeface="メイリオ" panose="020B0604030504040204" pitchFamily="50" charset="-128"/>
              <a:ea typeface="メイリオ" panose="020B0604030504040204" pitchFamily="50" charset="-128"/>
            </a:endParaRPr>
          </a:p>
          <a:p>
            <a:pPr lvl="1"/>
            <a:r>
              <a:rPr lang="ja-JP" altLang="en-US" sz="2000" dirty="0">
                <a:latin typeface="メイリオ" panose="020B0604030504040204" pitchFamily="50" charset="-128"/>
                <a:ea typeface="メイリオ" panose="020B0604030504040204" pitchFamily="50" charset="-128"/>
              </a:rPr>
              <a:t>助成金</a:t>
            </a:r>
            <a:endParaRPr lang="en-US" altLang="ja-JP" sz="2000" dirty="0">
              <a:latin typeface="メイリオ" panose="020B0604030504040204" pitchFamily="50" charset="-128"/>
              <a:ea typeface="メイリオ" panose="020B0604030504040204" pitchFamily="50" charset="-128"/>
            </a:endParaRPr>
          </a:p>
          <a:p>
            <a:pPr lvl="1"/>
            <a:r>
              <a:rPr lang="ja-JP" altLang="en-US" sz="2000" dirty="0">
                <a:latin typeface="メイリオ" panose="020B0604030504040204" pitchFamily="50" charset="-128"/>
                <a:ea typeface="メイリオ" panose="020B0604030504040204" pitchFamily="50" charset="-128"/>
              </a:rPr>
              <a:t>ガイドライン</a:t>
            </a:r>
            <a:endParaRPr lang="en-US" altLang="ja-JP" sz="2000" dirty="0">
              <a:latin typeface="メイリオ" panose="020B0604030504040204" pitchFamily="50" charset="-128"/>
              <a:ea typeface="メイリオ" panose="020B0604030504040204" pitchFamily="50" charset="-128"/>
            </a:endParaRPr>
          </a:p>
          <a:p>
            <a:r>
              <a:rPr lang="ja-JP" altLang="en-US" sz="2400" dirty="0">
                <a:latin typeface="メイリオ" panose="020B0604030504040204" pitchFamily="50" charset="-128"/>
                <a:ea typeface="メイリオ" panose="020B0604030504040204" pitchFamily="50" charset="-128"/>
              </a:rPr>
              <a:t>技術トレンドも後押し</a:t>
            </a:r>
            <a:endParaRPr lang="en-US" altLang="ja-JP" sz="2400" dirty="0">
              <a:latin typeface="メイリオ" panose="020B0604030504040204" pitchFamily="50" charset="-128"/>
              <a:ea typeface="メイリオ" panose="020B0604030504040204" pitchFamily="50" charset="-128"/>
            </a:endParaRPr>
          </a:p>
          <a:p>
            <a:pPr lvl="1"/>
            <a:r>
              <a:rPr lang="en-US" altLang="ja-JP" sz="2000" dirty="0">
                <a:latin typeface="メイリオ" panose="020B0604030504040204" pitchFamily="50" charset="-128"/>
                <a:ea typeface="メイリオ" panose="020B0604030504040204" pitchFamily="50" charset="-128"/>
              </a:rPr>
              <a:t>IT</a:t>
            </a:r>
            <a:r>
              <a:rPr lang="ja-JP" altLang="en-US" sz="2000" dirty="0">
                <a:latin typeface="メイリオ" panose="020B0604030504040204" pitchFamily="50" charset="-128"/>
                <a:ea typeface="メイリオ" panose="020B0604030504040204" pitchFamily="50" charset="-128"/>
              </a:rPr>
              <a:t>のクラウド、</a:t>
            </a:r>
            <a:r>
              <a:rPr lang="en-US" altLang="ja-JP" sz="2000" dirty="0">
                <a:latin typeface="メイリオ" panose="020B0604030504040204" pitchFamily="50" charset="-128"/>
                <a:ea typeface="メイリオ" panose="020B0604030504040204" pitchFamily="50" charset="-128"/>
              </a:rPr>
              <a:t>SaaS</a:t>
            </a:r>
            <a:r>
              <a:rPr lang="ja-JP" altLang="en-US" sz="2000" dirty="0">
                <a:latin typeface="メイリオ" panose="020B0604030504040204" pitchFamily="50" charset="-128"/>
                <a:ea typeface="メイリオ" panose="020B0604030504040204" pitchFamily="50" charset="-128"/>
              </a:rPr>
              <a:t>化</a:t>
            </a:r>
            <a:endParaRPr lang="en-US" altLang="ja-JP" sz="2000" dirty="0">
              <a:latin typeface="メイリオ" panose="020B0604030504040204" pitchFamily="50" charset="-128"/>
              <a:ea typeface="メイリオ" panose="020B0604030504040204" pitchFamily="50" charset="-128"/>
            </a:endParaRPr>
          </a:p>
          <a:p>
            <a:endParaRPr lang="en-US" altLang="ja-JP" sz="2400" dirty="0">
              <a:latin typeface="メイリオ" panose="020B0604030504040204" pitchFamily="50" charset="-128"/>
              <a:ea typeface="メイリオ" panose="020B0604030504040204" pitchFamily="50" charset="-128"/>
            </a:endParaRPr>
          </a:p>
          <a:p>
            <a:r>
              <a:rPr lang="ja-JP" altLang="en-US" sz="2400" dirty="0">
                <a:latin typeface="メイリオ" panose="020B0604030504040204" pitchFamily="50" charset="-128"/>
                <a:ea typeface="メイリオ" panose="020B0604030504040204" pitchFamily="50" charset="-128"/>
              </a:rPr>
              <a:t>アフターコロナ後の動き</a:t>
            </a:r>
            <a:r>
              <a:rPr lang="ja-JP" altLang="en-US" sz="2400" dirty="0" smtClean="0">
                <a:latin typeface="メイリオ" panose="020B0604030504040204" pitchFamily="50" charset="-128"/>
                <a:ea typeface="メイリオ" panose="020B0604030504040204" pitchFamily="50" charset="-128"/>
              </a:rPr>
              <a:t>も・・</a:t>
            </a:r>
            <a:endParaRPr lang="en-US" altLang="ja-JP" sz="2400" dirty="0">
              <a:latin typeface="メイリオ" panose="020B0604030504040204" pitchFamily="50" charset="-128"/>
              <a:ea typeface="メイリオ" panose="020B0604030504040204" pitchFamily="50" charset="-128"/>
            </a:endParaRPr>
          </a:p>
        </p:txBody>
      </p:sp>
      <p:pic>
        <p:nvPicPr>
          <p:cNvPr id="5" name="図 4"/>
          <p:cNvPicPr>
            <a:picLocks noChangeAspect="1"/>
          </p:cNvPicPr>
          <p:nvPr/>
        </p:nvPicPr>
        <p:blipFill>
          <a:blip r:embed="rId3"/>
          <a:stretch>
            <a:fillRect/>
          </a:stretch>
        </p:blipFill>
        <p:spPr>
          <a:xfrm>
            <a:off x="5230182" y="915212"/>
            <a:ext cx="3298635" cy="35838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0174583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idx="4294967295"/>
          </p:nvPr>
        </p:nvSpPr>
        <p:spPr>
          <a:xfrm>
            <a:off x="182740" y="101368"/>
            <a:ext cx="8888412" cy="531813"/>
          </a:xfrm>
        </p:spPr>
        <p:txBody>
          <a:bodyPr/>
          <a:lstStyle/>
          <a:p>
            <a:r>
              <a:rPr lang="ja-JP" altLang="en-US" sz="2400" b="1" dirty="0">
                <a:solidFill>
                  <a:srgbClr val="C00000"/>
                </a:solidFill>
                <a:latin typeface="メイリオ" panose="020B0604030504040204" pitchFamily="50" charset="-128"/>
                <a:ea typeface="メイリオ" panose="020B0604030504040204" pitchFamily="50" charset="-128"/>
              </a:rPr>
              <a:t>テレワーク取り組み状況調査</a:t>
            </a:r>
          </a:p>
        </p:txBody>
      </p:sp>
      <p:graphicFrame>
        <p:nvGraphicFramePr>
          <p:cNvPr id="6" name="グラフ 5"/>
          <p:cNvGraphicFramePr/>
          <p:nvPr>
            <p:extLst/>
          </p:nvPr>
        </p:nvGraphicFramePr>
        <p:xfrm>
          <a:off x="5518150" y="101368"/>
          <a:ext cx="3206717" cy="248151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グラフ 8"/>
          <p:cNvGraphicFramePr/>
          <p:nvPr>
            <p:extLst/>
          </p:nvPr>
        </p:nvGraphicFramePr>
        <p:xfrm>
          <a:off x="5623866" y="2380547"/>
          <a:ext cx="3243205" cy="2558050"/>
        </p:xfrm>
        <a:graphic>
          <a:graphicData uri="http://schemas.openxmlformats.org/drawingml/2006/chart">
            <c:chart xmlns:c="http://schemas.openxmlformats.org/drawingml/2006/chart" xmlns:r="http://schemas.openxmlformats.org/officeDocument/2006/relationships" r:id="rId4"/>
          </a:graphicData>
        </a:graphic>
      </p:graphicFrame>
      <p:sp>
        <p:nvSpPr>
          <p:cNvPr id="11" name="正方形/長方形 10"/>
          <p:cNvSpPr/>
          <p:nvPr/>
        </p:nvSpPr>
        <p:spPr>
          <a:xfrm>
            <a:off x="8130409" y="327907"/>
            <a:ext cx="862836" cy="261610"/>
          </a:xfrm>
          <a:prstGeom prst="rect">
            <a:avLst/>
          </a:prstGeom>
        </p:spPr>
        <p:txBody>
          <a:bodyPr wrap="square">
            <a:spAutoFit/>
          </a:bodyPr>
          <a:lstStyle/>
          <a:p>
            <a:pPr marL="0" marR="0" lvl="0" indent="0" algn="l" defTabSz="457189" rtl="0" eaLnBrk="0" fontAlgn="base" latinLnBrk="0" hangingPunct="0">
              <a:lnSpc>
                <a:spcPct val="100000"/>
              </a:lnSpc>
              <a:spcBef>
                <a:spcPct val="0"/>
              </a:spcBef>
              <a:spcAft>
                <a:spcPct val="0"/>
              </a:spcAft>
              <a:buClrTx/>
              <a:buSzTx/>
              <a:buFontTx/>
              <a:buNone/>
              <a:tabLst/>
              <a:defRPr/>
            </a:pPr>
            <a:r>
              <a:rPr kumimoji="0" lang="en-US" altLang="ja-JP" sz="105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rPr>
              <a:t>n=36</a:t>
            </a:r>
          </a:p>
        </p:txBody>
      </p:sp>
      <p:sp>
        <p:nvSpPr>
          <p:cNvPr id="12" name="正方形/長方形 11"/>
          <p:cNvSpPr/>
          <p:nvPr/>
        </p:nvSpPr>
        <p:spPr>
          <a:xfrm>
            <a:off x="8208316" y="2678616"/>
            <a:ext cx="862836" cy="261610"/>
          </a:xfrm>
          <a:prstGeom prst="rect">
            <a:avLst/>
          </a:prstGeom>
        </p:spPr>
        <p:txBody>
          <a:bodyPr wrap="square">
            <a:spAutoFit/>
          </a:bodyPr>
          <a:lstStyle/>
          <a:p>
            <a:pPr marL="0" marR="0" lvl="0" indent="0" algn="l" defTabSz="457189" rtl="0" eaLnBrk="0" fontAlgn="base" latinLnBrk="0" hangingPunct="0">
              <a:lnSpc>
                <a:spcPct val="100000"/>
              </a:lnSpc>
              <a:spcBef>
                <a:spcPct val="0"/>
              </a:spcBef>
              <a:spcAft>
                <a:spcPct val="0"/>
              </a:spcAft>
              <a:buClrTx/>
              <a:buSzTx/>
              <a:buFontTx/>
              <a:buNone/>
              <a:tabLst/>
              <a:defRPr/>
            </a:pPr>
            <a:r>
              <a:rPr kumimoji="0" lang="en-US" altLang="ja-JP" sz="105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rPr>
              <a:t>n=22</a:t>
            </a:r>
          </a:p>
        </p:txBody>
      </p:sp>
      <p:sp>
        <p:nvSpPr>
          <p:cNvPr id="15" name="コンテンツ プレースホルダー 2"/>
          <p:cNvSpPr txBox="1">
            <a:spLocks/>
          </p:cNvSpPr>
          <p:nvPr/>
        </p:nvSpPr>
        <p:spPr bwMode="auto">
          <a:xfrm>
            <a:off x="191467" y="3494956"/>
            <a:ext cx="2922410" cy="696459"/>
          </a:xfrm>
          <a:prstGeom prst="rect">
            <a:avLst/>
          </a:prstGeom>
          <a:noFill/>
          <a:ln>
            <a:noFill/>
          </a:ln>
          <a:effectLst>
            <a:glow rad="63500">
              <a:schemeClr val="accent2">
                <a:satMod val="175000"/>
                <a:alpha val="40000"/>
              </a:schemeClr>
            </a:glo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defTabSz="457200" rtl="0" eaLnBrk="1" fontAlgn="base" hangingPunct="1">
              <a:spcBef>
                <a:spcPct val="20000"/>
              </a:spcBef>
              <a:spcAft>
                <a:spcPct val="0"/>
              </a:spcAft>
              <a:buClr>
                <a:schemeClr val="tx2"/>
              </a:buClr>
              <a:buFont typeface="Arial" charset="0"/>
              <a:buChar char="•"/>
              <a:defRPr kumimoji="1" sz="32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1pPr>
            <a:lvl2pPr marL="742950" indent="-285750" algn="l" defTabSz="457200" rtl="0" eaLnBrk="1" fontAlgn="base" hangingPunct="1">
              <a:spcBef>
                <a:spcPct val="20000"/>
              </a:spcBef>
              <a:spcAft>
                <a:spcPct val="0"/>
              </a:spcAft>
              <a:buClr>
                <a:schemeClr val="tx2"/>
              </a:buClr>
              <a:buFont typeface="Arial" charset="0"/>
              <a:buChar char="–"/>
              <a:defRPr kumimoji="1" sz="28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2pPr>
            <a:lvl3pPr marL="1143000" indent="-228600" algn="l" defTabSz="457200" rtl="0" eaLnBrk="1" fontAlgn="base" hangingPunct="1">
              <a:spcBef>
                <a:spcPct val="20000"/>
              </a:spcBef>
              <a:spcAft>
                <a:spcPct val="0"/>
              </a:spcAft>
              <a:buClr>
                <a:schemeClr val="tx2"/>
              </a:buClr>
              <a:buFont typeface="Arial" charset="0"/>
              <a:buChar char="•"/>
              <a:defRPr kumimoji="1" sz="24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3pPr>
            <a:lvl4pPr marL="1600200" indent="-228600" algn="l" defTabSz="457200" rtl="0" eaLnBrk="1" fontAlgn="base" hangingPunct="1">
              <a:spcBef>
                <a:spcPct val="20000"/>
              </a:spcBef>
              <a:spcAft>
                <a:spcPct val="0"/>
              </a:spcAft>
              <a:buClr>
                <a:schemeClr val="tx2"/>
              </a:buClr>
              <a:buFont typeface="Arial" charset="0"/>
              <a:buChar char="–"/>
              <a:defRPr kumimoji="1" sz="20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4pPr>
            <a:lvl5pPr marL="2057400" indent="-228600" algn="l" defTabSz="457200" rtl="0" eaLnBrk="1" fontAlgn="base" hangingPunct="1">
              <a:spcBef>
                <a:spcPct val="20000"/>
              </a:spcBef>
              <a:spcAft>
                <a:spcPct val="0"/>
              </a:spcAft>
              <a:buClr>
                <a:schemeClr val="tx2"/>
              </a:buClr>
              <a:buFont typeface="Arial" charset="0"/>
              <a:buChar char="»"/>
              <a:defRPr kumimoji="1"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a:lstStyle>
          <a:p>
            <a:pPr marL="0" marR="0" lvl="0" indent="0" algn="ctr" defTabSz="457189" rtl="0" eaLnBrk="1" fontAlgn="base" latinLnBrk="0" hangingPunct="1">
              <a:lnSpc>
                <a:spcPct val="100000"/>
              </a:lnSpc>
              <a:spcBef>
                <a:spcPct val="20000"/>
              </a:spcBef>
              <a:spcAft>
                <a:spcPct val="0"/>
              </a:spcAft>
              <a:buClr>
                <a:srgbClr val="D71920"/>
              </a:buClr>
              <a:buSzTx/>
              <a:buFont typeface="Arial" charset="0"/>
              <a:buNone/>
              <a:tabLst/>
              <a:defRPr/>
            </a:pPr>
            <a:r>
              <a:rPr kumimoji="1" lang="ja-JP" altLang="en-US" sz="16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rPr>
              <a:t>テレワーク</a:t>
            </a:r>
            <a:r>
              <a:rPr kumimoji="1" lang="ja-JP" altLang="en-US" sz="16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導入済み＋検討中 </a:t>
            </a:r>
            <a:endParaRPr kumimoji="1" lang="en-US" altLang="ja-JP" sz="16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endParaRPr>
          </a:p>
          <a:p>
            <a:pPr marL="0" marR="0" lvl="0" indent="0" algn="ctr" defTabSz="457189" rtl="0" eaLnBrk="1" fontAlgn="base" latinLnBrk="0" hangingPunct="1">
              <a:lnSpc>
                <a:spcPct val="100000"/>
              </a:lnSpc>
              <a:spcBef>
                <a:spcPct val="20000"/>
              </a:spcBef>
              <a:spcAft>
                <a:spcPct val="0"/>
              </a:spcAft>
              <a:buClr>
                <a:srgbClr val="D71920"/>
              </a:buClr>
              <a:buSzTx/>
              <a:buFont typeface="Arial" charset="0"/>
              <a:buNone/>
              <a:tabLst/>
              <a:defRPr/>
            </a:pPr>
            <a:r>
              <a:rPr kumimoji="1" lang="en-US" altLang="ja-JP" sz="32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86%</a:t>
            </a:r>
            <a:endParaRPr kumimoji="1" lang="en-US" altLang="ja-JP" sz="32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endParaRPr>
          </a:p>
        </p:txBody>
      </p:sp>
      <p:sp>
        <p:nvSpPr>
          <p:cNvPr id="16" name="正方形/長方形 15"/>
          <p:cNvSpPr/>
          <p:nvPr/>
        </p:nvSpPr>
        <p:spPr>
          <a:xfrm>
            <a:off x="79208" y="4469327"/>
            <a:ext cx="1547218" cy="246221"/>
          </a:xfrm>
          <a:prstGeom prst="rect">
            <a:avLst/>
          </a:prstGeom>
        </p:spPr>
        <p:txBody>
          <a:bodyPr wrap="none">
            <a:spAutoFit/>
          </a:bodyPr>
          <a:lstStyle/>
          <a:p>
            <a:pPr marL="0" marR="0" lvl="0" indent="0" algn="l" defTabSz="457189" rtl="0" eaLnBrk="0" fontAlgn="base" latinLnBrk="0" hangingPunct="0">
              <a:lnSpc>
                <a:spcPct val="100000"/>
              </a:lnSpc>
              <a:spcBef>
                <a:spcPct val="0"/>
              </a:spcBef>
              <a:spcAft>
                <a:spcPct val="0"/>
              </a:spcAft>
              <a:buClrTx/>
              <a:buSzTx/>
              <a:buFontTx/>
              <a:buNone/>
              <a:tabLst/>
              <a:defRPr/>
            </a:pPr>
            <a:r>
              <a:rPr kumimoji="0" lang="en-US" altLang="ja-JP" sz="10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rPr>
              <a:t>*</a:t>
            </a:r>
            <a:r>
              <a:rPr kumimoji="0" lang="ja-JP" altLang="en-US" sz="100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rPr>
              <a:t>トレンドマイクロ調べ</a:t>
            </a:r>
          </a:p>
        </p:txBody>
      </p:sp>
      <p:sp>
        <p:nvSpPr>
          <p:cNvPr id="18" name="コンテンツ プレースホルダー 2"/>
          <p:cNvSpPr txBox="1">
            <a:spLocks/>
          </p:cNvSpPr>
          <p:nvPr/>
        </p:nvSpPr>
        <p:spPr bwMode="auto">
          <a:xfrm>
            <a:off x="2975087" y="3503494"/>
            <a:ext cx="3153654" cy="756214"/>
          </a:xfrm>
          <a:prstGeom prst="rect">
            <a:avLst/>
          </a:prstGeom>
          <a:noFill/>
          <a:ln>
            <a:noFill/>
          </a:ln>
          <a:effectLst>
            <a:glow rad="63500">
              <a:schemeClr val="accent2">
                <a:satMod val="175000"/>
                <a:alpha val="40000"/>
              </a:schemeClr>
            </a:glo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defTabSz="457200" rtl="0" eaLnBrk="1" fontAlgn="base" hangingPunct="1">
              <a:spcBef>
                <a:spcPct val="20000"/>
              </a:spcBef>
              <a:spcAft>
                <a:spcPct val="0"/>
              </a:spcAft>
              <a:buClr>
                <a:schemeClr val="tx2"/>
              </a:buClr>
              <a:buFont typeface="Arial" charset="0"/>
              <a:buChar char="•"/>
              <a:defRPr kumimoji="1" sz="32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1pPr>
            <a:lvl2pPr marL="742950" indent="-285750" algn="l" defTabSz="457200" rtl="0" eaLnBrk="1" fontAlgn="base" hangingPunct="1">
              <a:spcBef>
                <a:spcPct val="20000"/>
              </a:spcBef>
              <a:spcAft>
                <a:spcPct val="0"/>
              </a:spcAft>
              <a:buClr>
                <a:schemeClr val="tx2"/>
              </a:buClr>
              <a:buFont typeface="Arial" charset="0"/>
              <a:buChar char="–"/>
              <a:defRPr kumimoji="1" sz="28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2pPr>
            <a:lvl3pPr marL="1143000" indent="-228600" algn="l" defTabSz="457200" rtl="0" eaLnBrk="1" fontAlgn="base" hangingPunct="1">
              <a:spcBef>
                <a:spcPct val="20000"/>
              </a:spcBef>
              <a:spcAft>
                <a:spcPct val="0"/>
              </a:spcAft>
              <a:buClr>
                <a:schemeClr val="tx2"/>
              </a:buClr>
              <a:buFont typeface="Arial" charset="0"/>
              <a:buChar char="•"/>
              <a:defRPr kumimoji="1" sz="24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3pPr>
            <a:lvl4pPr marL="1600200" indent="-228600" algn="l" defTabSz="457200" rtl="0" eaLnBrk="1" fontAlgn="base" hangingPunct="1">
              <a:spcBef>
                <a:spcPct val="20000"/>
              </a:spcBef>
              <a:spcAft>
                <a:spcPct val="0"/>
              </a:spcAft>
              <a:buClr>
                <a:schemeClr val="tx2"/>
              </a:buClr>
              <a:buFont typeface="Arial" charset="0"/>
              <a:buChar char="–"/>
              <a:defRPr kumimoji="1" sz="20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4pPr>
            <a:lvl5pPr marL="2057400" indent="-228600" algn="l" defTabSz="457200" rtl="0" eaLnBrk="1" fontAlgn="base" hangingPunct="1">
              <a:spcBef>
                <a:spcPct val="20000"/>
              </a:spcBef>
              <a:spcAft>
                <a:spcPct val="0"/>
              </a:spcAft>
              <a:buClr>
                <a:schemeClr val="tx2"/>
              </a:buClr>
              <a:buFont typeface="Arial" charset="0"/>
              <a:buChar char="»"/>
              <a:defRPr kumimoji="1"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a:lstStyle>
          <a:p>
            <a:pPr marL="0" marR="0" lvl="0" indent="0" algn="ctr" defTabSz="457189" rtl="0" eaLnBrk="1" fontAlgn="base" latinLnBrk="0" hangingPunct="1">
              <a:lnSpc>
                <a:spcPct val="100000"/>
              </a:lnSpc>
              <a:spcBef>
                <a:spcPct val="20000"/>
              </a:spcBef>
              <a:spcAft>
                <a:spcPct val="0"/>
              </a:spcAft>
              <a:buClr>
                <a:srgbClr val="D71920"/>
              </a:buClr>
              <a:buSzTx/>
              <a:buFont typeface="Arial" charset="0"/>
              <a:buNone/>
              <a:tabLst/>
              <a:defRPr/>
            </a:pPr>
            <a:r>
              <a:rPr kumimoji="1" lang="ja-JP" altLang="en-US" sz="16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会社</a:t>
            </a:r>
            <a:r>
              <a:rPr kumimoji="1" lang="ja-JP" altLang="en-US" sz="1600" b="1"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rPr>
              <a:t>支給端末</a:t>
            </a:r>
            <a:r>
              <a:rPr kumimoji="1" lang="ja-JP" altLang="en-US" sz="16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利用</a:t>
            </a:r>
            <a:endParaRPr kumimoji="1" lang="en-US" altLang="ja-JP" sz="16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endParaRPr>
          </a:p>
          <a:p>
            <a:pPr marL="0" marR="0" lvl="0" indent="0" algn="ctr" defTabSz="457189" rtl="0" eaLnBrk="1" fontAlgn="base" latinLnBrk="0" hangingPunct="1">
              <a:lnSpc>
                <a:spcPct val="100000"/>
              </a:lnSpc>
              <a:spcBef>
                <a:spcPct val="20000"/>
              </a:spcBef>
              <a:spcAft>
                <a:spcPct val="0"/>
              </a:spcAft>
              <a:buClr>
                <a:srgbClr val="D71920"/>
              </a:buClr>
              <a:buSzTx/>
              <a:buFont typeface="Arial" charset="0"/>
              <a:buNone/>
              <a:tabLst/>
              <a:defRPr/>
            </a:pPr>
            <a:r>
              <a:rPr kumimoji="1" lang="en-US" altLang="ja-JP" sz="3200" b="1" i="0" u="none" strike="noStrike" kern="1200" cap="none" spc="0" normalizeH="0" baseline="0" noProof="0" dirty="0" smtClean="0">
                <a:ln>
                  <a:noFill/>
                </a:ln>
                <a:solidFill>
                  <a:srgbClr val="FF0000"/>
                </a:solidFill>
                <a:effectLst/>
                <a:uLnTx/>
                <a:uFillTx/>
                <a:latin typeface="メイリオ" panose="020B0604030504040204" pitchFamily="50" charset="-128"/>
                <a:ea typeface="メイリオ" panose="020B0604030504040204" pitchFamily="50" charset="-128"/>
              </a:rPr>
              <a:t>85</a:t>
            </a:r>
            <a:r>
              <a:rPr kumimoji="1" lang="en-US" altLang="ja-JP" sz="2400" b="0"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rPr>
              <a:t>%</a:t>
            </a:r>
            <a:endParaRPr kumimoji="1" lang="en-US" altLang="ja-JP" sz="1600" b="0" i="0" u="none" strike="noStrike" kern="1200" cap="none" spc="0" normalizeH="0" baseline="0" noProof="0" dirty="0">
              <a:ln>
                <a:noFill/>
              </a:ln>
              <a:solidFill>
                <a:srgbClr val="FF0000"/>
              </a:solidFill>
              <a:effectLst/>
              <a:uLnTx/>
              <a:uFillTx/>
              <a:latin typeface="メイリオ" panose="020B0604030504040204" pitchFamily="50" charset="-128"/>
              <a:ea typeface="メイリオ" panose="020B0604030504040204" pitchFamily="50" charset="-128"/>
            </a:endParaRPr>
          </a:p>
        </p:txBody>
      </p:sp>
      <p:pic>
        <p:nvPicPr>
          <p:cNvPr id="19" name="図 18"/>
          <p:cNvPicPr>
            <a:picLocks noChangeAspect="1"/>
          </p:cNvPicPr>
          <p:nvPr/>
        </p:nvPicPr>
        <p:blipFill>
          <a:blip r:embed="rId5"/>
          <a:stretch>
            <a:fillRect/>
          </a:stretch>
        </p:blipFill>
        <p:spPr>
          <a:xfrm>
            <a:off x="191467" y="960664"/>
            <a:ext cx="5399774" cy="2265136"/>
          </a:xfrm>
          <a:prstGeom prst="rect">
            <a:avLst/>
          </a:prstGeom>
          <a:effectLst>
            <a:outerShdw blurRad="50800" dist="38100" dir="2700000" algn="tl" rotWithShape="0">
              <a:prstClr val="black">
                <a:alpha val="40000"/>
              </a:prstClr>
            </a:outerShdw>
          </a:effectLst>
        </p:spPr>
      </p:pic>
      <p:sp>
        <p:nvSpPr>
          <p:cNvPr id="20" name="テキスト ボックス 19"/>
          <p:cNvSpPr txBox="1"/>
          <p:nvPr/>
        </p:nvSpPr>
        <p:spPr>
          <a:xfrm>
            <a:off x="4798767" y="638336"/>
            <a:ext cx="902009" cy="303680"/>
          </a:xfrm>
          <a:prstGeom prst="rect">
            <a:avLst/>
          </a:prstGeom>
          <a:noFill/>
        </p:spPr>
        <p:txBody>
          <a:bodyPr wrap="none" lIns="0" rtlCol="0">
            <a:no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1" lang="en-US" altLang="ja-JP" sz="1100" b="0" i="0" u="none" strike="noStrike" kern="1200" cap="none" spc="0" normalizeH="0" baseline="0" noProof="0" dirty="0" smtClean="0">
                <a:ln>
                  <a:noFill/>
                </a:ln>
                <a:solidFill>
                  <a:srgbClr val="4D4D4F"/>
                </a:solidFill>
                <a:effectLst/>
                <a:uLnTx/>
                <a:uFillTx/>
                <a:latin typeface="Meiryo UI" panose="020B0604030504040204" pitchFamily="50" charset="-128"/>
                <a:ea typeface="Meiryo UI" panose="020B0604030504040204" pitchFamily="50" charset="-128"/>
                <a:cs typeface="Calibri"/>
              </a:rPr>
              <a:t>N=311</a:t>
            </a:r>
            <a:endParaRPr kumimoji="1" lang="ja-JP" altLang="en-US" sz="1100" b="0" i="0" u="none" strike="noStrike" kern="1200" cap="none" spc="0" normalizeH="0" baseline="0" noProof="0" dirty="0">
              <a:ln>
                <a:noFill/>
              </a:ln>
              <a:solidFill>
                <a:srgbClr val="4D4D4F"/>
              </a:solidFill>
              <a:effectLst/>
              <a:uLnTx/>
              <a:uFillTx/>
              <a:latin typeface="Meiryo UI" panose="020B0604030504040204" pitchFamily="50" charset="-128"/>
              <a:ea typeface="Meiryo UI" panose="020B0604030504040204" pitchFamily="50" charset="-128"/>
              <a:cs typeface="Calibri"/>
            </a:endParaRPr>
          </a:p>
        </p:txBody>
      </p:sp>
    </p:spTree>
    <p:extLst>
      <p:ext uri="{BB962C8B-B14F-4D97-AF65-F5344CB8AC3E}">
        <p14:creationId xmlns:p14="http://schemas.microsoft.com/office/powerpoint/2010/main" val="16727630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3"/>
          <a:stretch>
            <a:fillRect/>
          </a:stretch>
        </p:blipFill>
        <p:spPr>
          <a:xfrm>
            <a:off x="1333500" y="642576"/>
            <a:ext cx="6437237" cy="4310424"/>
          </a:xfrm>
          <a:prstGeom prst="rect">
            <a:avLst/>
          </a:prstGeom>
        </p:spPr>
      </p:pic>
      <p:sp>
        <p:nvSpPr>
          <p:cNvPr id="3" name="テキスト ボックス 2"/>
          <p:cNvSpPr txBox="1"/>
          <p:nvPr/>
        </p:nvSpPr>
        <p:spPr>
          <a:xfrm>
            <a:off x="224056" y="115058"/>
            <a:ext cx="6188853" cy="52683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テレワーク導入時の留意点</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endParaRPr>
          </a:p>
        </p:txBody>
      </p:sp>
      <p:sp>
        <p:nvSpPr>
          <p:cNvPr id="4" name="正方形/長方形 3"/>
          <p:cNvSpPr/>
          <p:nvPr/>
        </p:nvSpPr>
        <p:spPr>
          <a:xfrm>
            <a:off x="1092200" y="1149350"/>
            <a:ext cx="6889750" cy="1403350"/>
          </a:xfrm>
          <a:prstGeom prst="rect">
            <a:avLst/>
          </a:prstGeom>
          <a:noFill/>
          <a:ln>
            <a:solidFill>
              <a:srgbClr val="FF0000"/>
            </a:solidFill>
          </a:ln>
          <a:effectLst>
            <a:glow rad="63500">
              <a:schemeClr val="accent2">
                <a:satMod val="175000"/>
                <a:alpha val="40000"/>
              </a:schemeClr>
            </a:glow>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Calibri"/>
              <a:ea typeface="ＭＳ Ｐゴシック" panose="020B0600070205080204" pitchFamily="50" charset="-128"/>
              <a:cs typeface="+mn-cs"/>
            </a:endParaRPr>
          </a:p>
        </p:txBody>
      </p:sp>
      <p:sp>
        <p:nvSpPr>
          <p:cNvPr id="5" name="テキスト ボックス 4"/>
          <p:cNvSpPr txBox="1"/>
          <p:nvPr/>
        </p:nvSpPr>
        <p:spPr>
          <a:xfrm>
            <a:off x="5238750" y="67327"/>
            <a:ext cx="4137024" cy="205723"/>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en-US" altLang="ja-JP" sz="105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a:t>
            </a:r>
            <a:r>
              <a:rPr kumimoji="1" lang="ja-JP" altLang="en-US" sz="105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厚生</a:t>
            </a:r>
            <a:r>
              <a:rPr kumimoji="1" lang="ja-JP" altLang="en-US" sz="105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労働省</a:t>
            </a:r>
            <a:r>
              <a:rPr kumimoji="1" lang="ja-JP" altLang="en-US" sz="105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テレワークの導入・</a:t>
            </a:r>
            <a:r>
              <a:rPr kumimoji="1" lang="ja-JP" altLang="en-US" sz="105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運用ガイドブック</a:t>
            </a:r>
            <a:r>
              <a:rPr kumimoji="1" lang="ja-JP" altLang="en-US" sz="105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rPr>
              <a:t>より</a:t>
            </a:r>
            <a:r>
              <a:rPr kumimoji="1" lang="ja-JP" altLang="en-US" sz="1050" b="0" i="0" u="none" strike="noStrike" kern="1200" cap="none" spc="0" normalizeH="0" baseline="0" noProof="0" dirty="0" smtClean="0">
                <a:ln>
                  <a:noFill/>
                </a:ln>
                <a:solidFill>
                  <a:srgbClr val="4D4D4F"/>
                </a:solidFill>
                <a:effectLst/>
                <a:uLnTx/>
                <a:uFillTx/>
                <a:latin typeface="メイリオ" panose="020B0604030504040204" pitchFamily="50" charset="-128"/>
                <a:ea typeface="メイリオ" panose="020B0604030504040204" pitchFamily="50" charset="-128"/>
                <a:cs typeface="Calibri"/>
              </a:rPr>
              <a:t>抜粋</a:t>
            </a:r>
            <a:endParaRPr kumimoji="1" lang="ja-JP" altLang="en-US" sz="1050" b="0" i="0" u="none" strike="noStrike" kern="1200" cap="none" spc="0" normalizeH="0" baseline="0" noProof="0" dirty="0">
              <a:ln>
                <a:noFill/>
              </a:ln>
              <a:solidFill>
                <a:srgbClr val="4D4D4F"/>
              </a:solidFill>
              <a:effectLst/>
              <a:uLnTx/>
              <a:uFillTx/>
              <a:latin typeface="メイリオ" panose="020B0604030504040204" pitchFamily="50" charset="-128"/>
              <a:ea typeface="メイリオ" panose="020B0604030504040204" pitchFamily="50" charset="-128"/>
              <a:cs typeface="Calibri"/>
            </a:endParaRPr>
          </a:p>
        </p:txBody>
      </p:sp>
    </p:spTree>
    <p:extLst>
      <p:ext uri="{BB962C8B-B14F-4D97-AF65-F5344CB8AC3E}">
        <p14:creationId xmlns:p14="http://schemas.microsoft.com/office/powerpoint/2010/main" val="1413825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p:cNvSpPr/>
          <p:nvPr/>
        </p:nvSpPr>
        <p:spPr>
          <a:xfrm>
            <a:off x="381506" y="690344"/>
            <a:ext cx="8217489" cy="3645490"/>
          </a:xfrm>
          <a:prstGeom prst="rect">
            <a:avLst/>
          </a:prstGeom>
          <a:solidFill>
            <a:schemeClr val="bg1"/>
          </a:solidFill>
          <a:ln>
            <a:solidFill>
              <a:schemeClr val="bg1">
                <a:lumMod val="85000"/>
              </a:schemeClr>
            </a:solidFill>
          </a:ln>
          <a:effectLst>
            <a:outerShdw blurRad="50800" dist="1016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1" lang="ja-JP" altLang="en-US" sz="1800" b="0" i="0" u="none" strike="noStrike" kern="1200" cap="none" spc="0" normalizeH="0" baseline="0" noProof="0">
              <a:ln>
                <a:noFill/>
              </a:ln>
              <a:solidFill>
                <a:srgbClr val="FFFFFF"/>
              </a:solidFill>
              <a:effectLst/>
              <a:uLnTx/>
              <a:uFillTx/>
              <a:latin typeface="メイリオ"/>
              <a:ea typeface="メイリオ"/>
              <a:cs typeface="+mn-cs"/>
            </a:endParaRPr>
          </a:p>
        </p:txBody>
      </p:sp>
      <p:sp>
        <p:nvSpPr>
          <p:cNvPr id="3" name="角丸四角形 2"/>
          <p:cNvSpPr/>
          <p:nvPr/>
        </p:nvSpPr>
        <p:spPr>
          <a:xfrm>
            <a:off x="260393" y="611624"/>
            <a:ext cx="8338602" cy="3978548"/>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marL="285750" marR="0" lvl="0" indent="-28575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会社貸与</a:t>
            </a:r>
            <a:r>
              <a:rPr kumimoji="0" lang="en-US" altLang="ja-JP"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PC</a:t>
            </a:r>
            <a:r>
              <a:rPr kumimoji="0" lang="ja-JP" altLang="en-US"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の社外持ち出し</a:t>
            </a:r>
            <a:endParaRPr kumimoji="0" lang="en-US" altLang="ja-JP"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：感染リスク増</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紛失・盗難・画面のぞき見</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情報漏えい</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セキュリティ管理不全</a:t>
            </a:r>
            <a:endPar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ja-JP" sz="12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a:p>
            <a:pPr marL="285750" marR="0" lvl="0" indent="-28575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自宅</a:t>
            </a:r>
            <a:r>
              <a:rPr kumimoji="0" lang="en-US" altLang="ja-JP"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PC</a:t>
            </a:r>
            <a:r>
              <a:rPr kumimoji="0" lang="ja-JP" altLang="en-US"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利用</a:t>
            </a:r>
            <a:endParaRPr kumimoji="0" lang="en-US" altLang="ja-JP"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：デバイスの多様化</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不均一なセキュリティレベル</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ポリシー強制力の欠如</a:t>
            </a:r>
            <a:endPar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ja-JP" sz="1200" b="0" i="0" u="none" strike="noStrike" kern="1200" cap="none" spc="0" normalizeH="0" baseline="0" noProof="0" dirty="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a:p>
            <a:pPr marL="285750" marR="0" lvl="0" indent="-28575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仮想デスクトップ利用（</a:t>
            </a:r>
            <a:r>
              <a:rPr kumimoji="0" lang="en-US" altLang="ja-JP"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VDI</a:t>
            </a:r>
            <a:r>
              <a:rPr kumimoji="0" lang="ja-JP" altLang="en-US"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a:t>
            </a:r>
            <a:endParaRPr kumimoji="0" lang="en-US" altLang="ja-JP"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：トラフィック増によるレイテンシへの影響</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動作遅延</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AV</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ストーム</a:t>
            </a:r>
            <a:endPar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ja-JP" sz="12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a:p>
            <a:pPr marL="285750" marR="0" lvl="0" indent="-285750" algn="l" defTabSz="457200" rtl="0" eaLnBrk="0" fontAlgn="base" latinLnBrk="0" hangingPunct="0">
              <a:lnSpc>
                <a:spcPct val="100000"/>
              </a:lnSpc>
              <a:spcBef>
                <a:spcPct val="0"/>
              </a:spcBef>
              <a:spcAft>
                <a:spcPct val="0"/>
              </a:spcAft>
              <a:buClr>
                <a:srgbClr val="C00000"/>
              </a:buClr>
              <a:buSzTx/>
              <a:buFont typeface="Wingdings" panose="05000000000000000000" pitchFamily="2" charset="2"/>
              <a:buChar char="ü"/>
              <a:tabLst/>
              <a:defRPr/>
            </a:pPr>
            <a:r>
              <a:rPr kumimoji="0" lang="ja-JP" altLang="en-US"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ネットワーク接続</a:t>
            </a:r>
            <a:endParaRPr kumimoji="0" lang="en-US" altLang="ja-JP"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：トラフィック増による</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VPN</a:t>
            </a:r>
            <a:r>
              <a:rPr kumimoji="0" lang="ja-JP" altLang="en-US" sz="1600" b="0" i="0" u="none" strike="noStrike" kern="1200" cap="none" spc="0" normalizeH="0" baseline="0" noProof="0" dirty="0" err="1"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への</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影響</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自宅</a:t>
            </a:r>
            <a:r>
              <a:rPr kumimoji="0" lang="en-US" altLang="ja-JP" sz="1600" b="0" i="0" u="none" strike="noStrike" kern="1200" cap="none" spc="0" normalizeH="0" baseline="0" noProof="0" dirty="0" err="1"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Wi-fi</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ルータ</a:t>
            </a:r>
            <a:r>
              <a:rPr kumimoji="0" lang="ja-JP" altLang="en-US" sz="1600" b="0" i="0" u="none" strike="noStrike" kern="1200" cap="none" spc="0" normalizeH="0" baseline="0" noProof="0" dirty="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や</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フリー</a:t>
            </a:r>
            <a:r>
              <a:rPr kumimoji="0" lang="en-US" altLang="ja-JP" sz="1600" b="0" i="0" u="none" strike="noStrike" kern="1200" cap="none" spc="0" normalizeH="0" baseline="0" noProof="0" dirty="0" err="1"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Wi-fi</a:t>
            </a:r>
            <a:r>
              <a:rPr kumimoji="0" lang="ja-JP" altLang="en-US" sz="1600" b="0" i="0" u="none" strike="noStrike" kern="1200" cap="none" spc="0" normalizeH="0" baseline="0" noProof="0" dirty="0" err="1"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への</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接続</a:t>
            </a:r>
            <a:endPar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ja-JP" sz="12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a:p>
            <a:pPr marL="285750" marR="0" lvl="0" indent="-285750" algn="l" defTabSz="457200" rtl="0" eaLnBrk="0" fontAlgn="base" latinLnBrk="0" hangingPunct="0">
              <a:lnSpc>
                <a:spcPct val="100000"/>
              </a:lnSpc>
              <a:spcBef>
                <a:spcPct val="0"/>
              </a:spcBef>
              <a:spcAft>
                <a:spcPct val="0"/>
              </a:spcAft>
              <a:buClr>
                <a:srgbClr val="B01116"/>
              </a:buClr>
              <a:buSzTx/>
              <a:buFont typeface="Wingdings" panose="05000000000000000000" pitchFamily="2" charset="2"/>
              <a:buChar char="ü"/>
              <a:tabLst/>
              <a:defRPr/>
            </a:pPr>
            <a:r>
              <a:rPr kumimoji="0" lang="en-US" altLang="ja-JP"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SaaS</a:t>
            </a:r>
            <a:r>
              <a:rPr kumimoji="0" lang="ja-JP" altLang="en-US"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活用</a:t>
            </a:r>
            <a:r>
              <a:rPr kumimoji="0" lang="ja-JP" altLang="en-US" sz="1800" b="1" i="0" u="none" strike="noStrike" kern="1200" cap="none" spc="0" normalizeH="0" baseline="0" noProof="0" dirty="0">
                <a:ln>
                  <a:noFill/>
                </a:ln>
                <a:solidFill>
                  <a:srgbClr val="0000FF"/>
                </a:solidFill>
                <a:effectLst/>
                <a:uLnTx/>
                <a:uFillTx/>
                <a:latin typeface="メイリオ" panose="020B0604030504040204" pitchFamily="50" charset="-128"/>
                <a:ea typeface="メイリオ" panose="020B0604030504040204" pitchFamily="50" charset="-128"/>
                <a:cs typeface="+mn-cs"/>
              </a:rPr>
              <a:t>拡大</a:t>
            </a:r>
            <a:r>
              <a:rPr kumimoji="0" lang="ja-JP" altLang="en-US"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rPr>
              <a:t>に伴う影響</a:t>
            </a:r>
            <a:endParaRPr kumimoji="0" lang="en-US" altLang="ja-JP" sz="1800" b="1" i="0" u="none" strike="noStrike" kern="1200" cap="none" spc="0" normalizeH="0" baseline="0" noProof="0" dirty="0" smtClean="0">
              <a:ln>
                <a:noFill/>
              </a:ln>
              <a:solidFill>
                <a:srgbClr val="0000FF"/>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Web</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トラフィック増加</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シャドー</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IT</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と情報漏えい</a:t>
            </a:r>
            <a:r>
              <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 Web</a:t>
            </a:r>
            <a:r>
              <a:rPr kumimoji="0" lang="ja-JP" altLang="en-US"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rPr>
              <a:t>会議の盗聴</a:t>
            </a:r>
            <a:endParaRPr kumimoji="0" lang="en-US" altLang="ja-JP" sz="1600" b="0" i="0" u="none" strike="noStrike" kern="1200" cap="none" spc="0" normalizeH="0" baseline="0" noProof="0" dirty="0" smtClean="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altLang="ja-JP" sz="1200" b="0" i="0" u="none" strike="noStrike" kern="1200" cap="none" spc="0" normalizeH="0" baseline="0" noProof="0" dirty="0">
              <a:ln>
                <a:noFill/>
              </a:ln>
              <a:solidFill>
                <a:srgbClr val="4D4D4F">
                  <a:lumMod val="75000"/>
                </a:srgbClr>
              </a:solidFill>
              <a:effectLst/>
              <a:uLnTx/>
              <a:uFillTx/>
              <a:latin typeface="メイリオ" panose="020B0604030504040204" pitchFamily="50" charset="-128"/>
              <a:ea typeface="メイリオ" panose="020B0604030504040204" pitchFamily="50" charset="-128"/>
              <a:cs typeface="+mn-cs"/>
            </a:endParaRPr>
          </a:p>
        </p:txBody>
      </p:sp>
      <p:sp>
        <p:nvSpPr>
          <p:cNvPr id="4" name="テキスト ボックス 3"/>
          <p:cNvSpPr txBox="1"/>
          <p:nvPr/>
        </p:nvSpPr>
        <p:spPr>
          <a:xfrm>
            <a:off x="224056" y="115058"/>
            <a:ext cx="6188853" cy="526839"/>
          </a:xfrm>
          <a:prstGeom prst="rect">
            <a:avLst/>
          </a:prstGeom>
          <a:noFill/>
        </p:spPr>
        <p:txBody>
          <a:bodyPr wrap="none" lIns="0" rtlCol="0">
            <a:no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1" lang="ja-JP" altLang="en-US" sz="2400" b="1" i="0" u="none" strike="noStrike" kern="1200" cap="none" spc="0" normalizeH="0" baseline="0" noProof="0" dirty="0" smtClean="0">
                <a:ln>
                  <a:noFill/>
                </a:ln>
                <a:solidFill>
                  <a:srgbClr val="C00000"/>
                </a:solidFill>
                <a:effectLst/>
                <a:uLnTx/>
                <a:uFillTx/>
                <a:latin typeface="メイリオ" panose="020B0604030504040204" pitchFamily="50" charset="-128"/>
                <a:ea typeface="メイリオ" panose="020B0604030504040204" pitchFamily="50" charset="-128"/>
                <a:cs typeface="Calibri"/>
              </a:rPr>
              <a:t>テレワークにおけるセキュリティ上の課題</a:t>
            </a:r>
            <a:endParaRPr kumimoji="1" lang="ja-JP" altLang="en-US" sz="2400" b="1" i="0" u="none" strike="noStrike" kern="1200" cap="none" spc="0" normalizeH="0" baseline="0" noProof="0" dirty="0">
              <a:ln>
                <a:noFill/>
              </a:ln>
              <a:solidFill>
                <a:srgbClr val="C00000"/>
              </a:solidFill>
              <a:effectLst/>
              <a:uLnTx/>
              <a:uFillTx/>
              <a:latin typeface="メイリオ" panose="020B0604030504040204" pitchFamily="50" charset="-128"/>
              <a:ea typeface="メイリオ" panose="020B0604030504040204" pitchFamily="50" charset="-128"/>
              <a:cs typeface="Calibri"/>
            </a:endParaRPr>
          </a:p>
        </p:txBody>
      </p:sp>
    </p:spTree>
    <p:extLst>
      <p:ext uri="{BB962C8B-B14F-4D97-AF65-F5344CB8AC3E}">
        <p14:creationId xmlns:p14="http://schemas.microsoft.com/office/powerpoint/2010/main" val="419215204"/>
      </p:ext>
    </p:extLst>
  </p:cSld>
  <p:clrMapOvr>
    <a:masterClrMapping/>
  </p:clrMapOvr>
  <p:timing>
    <p:tnLst>
      <p:par>
        <p:cTn id="1" dur="indefinite" restart="never" nodeType="tmRoot"/>
      </p:par>
    </p:tnLst>
  </p:timing>
</p:sld>
</file>

<file path=ppt/theme/theme1.xml><?xml version="1.0" encoding="utf-8"?>
<a:theme xmlns:a="http://schemas.openxmlformats.org/drawingml/2006/main" name="1_PPT_Corporate_Template_150506">
  <a:themeElements>
    <a:clrScheme name="TM Final">
      <a:dk1>
        <a:srgbClr val="4D4D4F"/>
      </a:dk1>
      <a:lt1>
        <a:srgbClr val="FFFFFF"/>
      </a:lt1>
      <a:dk2>
        <a:srgbClr val="D71920"/>
      </a:dk2>
      <a:lt2>
        <a:srgbClr val="B01116"/>
      </a:lt2>
      <a:accent1>
        <a:srgbClr val="E6E7E8"/>
      </a:accent1>
      <a:accent2>
        <a:srgbClr val="F57B20"/>
      </a:accent2>
      <a:accent3>
        <a:srgbClr val="D60C8C"/>
      </a:accent3>
      <a:accent4>
        <a:srgbClr val="00A4E4"/>
      </a:accent4>
      <a:accent5>
        <a:srgbClr val="00467F"/>
      </a:accent5>
      <a:accent6>
        <a:srgbClr val="00A94F"/>
      </a:accent6>
      <a:hlink>
        <a:srgbClr val="B01116"/>
      </a:hlink>
      <a:folHlink>
        <a:srgbClr val="D71920"/>
      </a:folHlink>
    </a:clrScheme>
    <a:fontScheme name="メイリオ_メイリオ">
      <a:majorFont>
        <a:latin typeface="メイリオ"/>
        <a:ea typeface="メイリオ"/>
        <a:cs typeface=""/>
      </a:majorFont>
      <a:minorFont>
        <a:latin typeface="メイリオ"/>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a:solidFill>
            <a:schemeClr val="bg1">
              <a:lumMod val="75000"/>
            </a:schemeClr>
          </a:solidFill>
          <a:prstDash val="sysDot"/>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rtlCol="0" anchor="ctr">
        <a:noAutofit/>
      </a:bodyPr>
      <a:lstStyle>
        <a:defPPr algn="ctr">
          <a:defRPr kumimoji="1" sz="2400" dirty="0" smtClean="0">
            <a:latin typeface="+mn-lt"/>
            <a:ea typeface="+mn-ea"/>
            <a:cs typeface="Calibri"/>
          </a:defRPr>
        </a:defPPr>
      </a:lstStyle>
    </a:txDef>
  </a:objectDefaults>
  <a:extraClrSchemeLst/>
  <a:extLst>
    <a:ext uri="{05A4C25C-085E-4340-85A3-A5531E510DB2}">
      <thm15:themeFamily xmlns:thm15="http://schemas.microsoft.com/office/thememl/2012/main" name="TRM_Corporate_PPT_Template_JP UserProtection Use.potx" id="{43E2FE13-08F9-480E-B269-A2D28927D534}" vid="{A5B330DF-4CFA-4D26-9757-9D31B9667A3D}"/>
    </a:ext>
  </a:extLst>
</a:theme>
</file>

<file path=ppt/theme/theme2.xml><?xml version="1.0" encoding="utf-8"?>
<a:theme xmlns:a="http://schemas.openxmlformats.org/drawingml/2006/main" name="3_PPT_Corporate_Template_150506">
  <a:themeElements>
    <a:clrScheme name="TM Final">
      <a:dk1>
        <a:srgbClr val="4D4D4F"/>
      </a:dk1>
      <a:lt1>
        <a:srgbClr val="FFFFFF"/>
      </a:lt1>
      <a:dk2>
        <a:srgbClr val="D71920"/>
      </a:dk2>
      <a:lt2>
        <a:srgbClr val="B01116"/>
      </a:lt2>
      <a:accent1>
        <a:srgbClr val="E6E7E8"/>
      </a:accent1>
      <a:accent2>
        <a:srgbClr val="F57B20"/>
      </a:accent2>
      <a:accent3>
        <a:srgbClr val="D60C8C"/>
      </a:accent3>
      <a:accent4>
        <a:srgbClr val="00A4E4"/>
      </a:accent4>
      <a:accent5>
        <a:srgbClr val="00467F"/>
      </a:accent5>
      <a:accent6>
        <a:srgbClr val="00A94F"/>
      </a:accent6>
      <a:hlink>
        <a:srgbClr val="B01116"/>
      </a:hlink>
      <a:folHlink>
        <a:srgbClr val="D71920"/>
      </a:folHlink>
    </a:clrScheme>
    <a:fontScheme name="メイリオ_メイリオ">
      <a:majorFont>
        <a:latin typeface="メイリオ"/>
        <a:ea typeface="メイリオ"/>
        <a:cs typeface=""/>
      </a:majorFont>
      <a:minorFont>
        <a:latin typeface="メイリオ"/>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a:solidFill>
            <a:schemeClr val="bg1">
              <a:lumMod val="75000"/>
            </a:schemeClr>
          </a:solidFill>
          <a:prstDash val="sysDot"/>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rtlCol="0" anchor="ctr">
        <a:noAutofit/>
      </a:bodyPr>
      <a:lstStyle>
        <a:defPPr algn="ctr">
          <a:defRPr kumimoji="1" sz="2400" dirty="0" smtClean="0">
            <a:latin typeface="+mn-lt"/>
            <a:ea typeface="+mn-ea"/>
            <a:cs typeface="Calibri"/>
          </a:defRPr>
        </a:defPPr>
      </a:lstStyle>
    </a:txDef>
  </a:objectDefaults>
  <a:extraClrSchemeLst/>
  <a:extLst>
    <a:ext uri="{05A4C25C-085E-4340-85A3-A5531E510DB2}">
      <thm15:themeFamily xmlns:thm15="http://schemas.microsoft.com/office/thememl/2012/main" name="TRM_Corporate_PPT_Template_JP UserProtection Use.potx" id="{43E2FE13-08F9-480E-B269-A2D28927D534}" vid="{A5B330DF-4CFA-4D26-9757-9D31B9667A3D}"/>
    </a:ext>
  </a:extLst>
</a:theme>
</file>

<file path=ppt/theme/theme3.xml><?xml version="1.0" encoding="utf-8"?>
<a:theme xmlns:a="http://schemas.openxmlformats.org/drawingml/2006/main" name="4_PPT_Corporate_Template_150506">
  <a:themeElements>
    <a:clrScheme name="TM Final">
      <a:dk1>
        <a:srgbClr val="4D4D4F"/>
      </a:dk1>
      <a:lt1>
        <a:srgbClr val="FFFFFF"/>
      </a:lt1>
      <a:dk2>
        <a:srgbClr val="D71920"/>
      </a:dk2>
      <a:lt2>
        <a:srgbClr val="B01116"/>
      </a:lt2>
      <a:accent1>
        <a:srgbClr val="E6E7E8"/>
      </a:accent1>
      <a:accent2>
        <a:srgbClr val="F57B20"/>
      </a:accent2>
      <a:accent3>
        <a:srgbClr val="D60C8C"/>
      </a:accent3>
      <a:accent4>
        <a:srgbClr val="00A4E4"/>
      </a:accent4>
      <a:accent5>
        <a:srgbClr val="00467F"/>
      </a:accent5>
      <a:accent6>
        <a:srgbClr val="00A94F"/>
      </a:accent6>
      <a:hlink>
        <a:srgbClr val="B01116"/>
      </a:hlink>
      <a:folHlink>
        <a:srgbClr val="D71920"/>
      </a:folHlink>
    </a:clrScheme>
    <a:fontScheme name="メイリオ_メイリオ">
      <a:majorFont>
        <a:latin typeface="メイリオ"/>
        <a:ea typeface="メイリオ"/>
        <a:cs typeface=""/>
      </a:majorFont>
      <a:minorFont>
        <a:latin typeface="メイリオ"/>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a:solidFill>
            <a:schemeClr val="bg1">
              <a:lumMod val="75000"/>
            </a:schemeClr>
          </a:solidFill>
          <a:prstDash val="sysDot"/>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rtlCol="0" anchor="ctr">
        <a:noAutofit/>
      </a:bodyPr>
      <a:lstStyle>
        <a:defPPr algn="ctr">
          <a:defRPr kumimoji="1" sz="2400" dirty="0" smtClean="0">
            <a:latin typeface="+mn-lt"/>
            <a:ea typeface="+mn-ea"/>
            <a:cs typeface="Calibri"/>
          </a:defRPr>
        </a:defPPr>
      </a:lstStyle>
    </a:txDef>
  </a:objectDefaults>
  <a:extraClrSchemeLst/>
  <a:extLst>
    <a:ext uri="{05A4C25C-085E-4340-85A3-A5531E510DB2}">
      <thm15:themeFamily xmlns:thm15="http://schemas.microsoft.com/office/thememl/2012/main" name="TRM_Corporate_PPT_Template_JP UserProtection Use.potx" id="{43E2FE13-08F9-480E-B269-A2D28927D534}" vid="{A5B330DF-4CFA-4D26-9757-9D31B9667A3D}"/>
    </a:ext>
  </a:extLst>
</a:theme>
</file>

<file path=ppt/theme/theme4.xml><?xml version="1.0" encoding="utf-8"?>
<a:theme xmlns:a="http://schemas.openxmlformats.org/drawingml/2006/main" name="2_PPT_Corporate_Template_150506">
  <a:themeElements>
    <a:clrScheme name="TM Final">
      <a:dk1>
        <a:srgbClr val="4D4D4F"/>
      </a:dk1>
      <a:lt1>
        <a:srgbClr val="FFFFFF"/>
      </a:lt1>
      <a:dk2>
        <a:srgbClr val="D71920"/>
      </a:dk2>
      <a:lt2>
        <a:srgbClr val="B01116"/>
      </a:lt2>
      <a:accent1>
        <a:srgbClr val="E6E7E8"/>
      </a:accent1>
      <a:accent2>
        <a:srgbClr val="F57B20"/>
      </a:accent2>
      <a:accent3>
        <a:srgbClr val="D60C8C"/>
      </a:accent3>
      <a:accent4>
        <a:srgbClr val="00A4E4"/>
      </a:accent4>
      <a:accent5>
        <a:srgbClr val="00467F"/>
      </a:accent5>
      <a:accent6>
        <a:srgbClr val="00A94F"/>
      </a:accent6>
      <a:hlink>
        <a:srgbClr val="B01116"/>
      </a:hlink>
      <a:folHlink>
        <a:srgbClr val="D7192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a:solidFill>
            <a:schemeClr val="bg1">
              <a:lumMod val="75000"/>
            </a:schemeClr>
          </a:solidFill>
          <a:prstDash val="sysDot"/>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rtlCol="0">
        <a:noAutofit/>
      </a:bodyPr>
      <a:lstStyle>
        <a:defPPr algn="l">
          <a:defRPr sz="2400" dirty="0">
            <a:solidFill>
              <a:schemeClr val="tx1"/>
            </a:solidFill>
            <a:latin typeface="Calibri"/>
            <a:cs typeface="Calibri"/>
          </a:defRPr>
        </a:defPPr>
      </a:lstStyle>
    </a:txDef>
  </a:objectDefaults>
  <a:extraClrSchemeLst/>
  <a:extLst>
    <a:ext uri="{05A4C25C-085E-4340-85A3-A5531E510DB2}">
      <thm15:themeFamily xmlns:thm15="http://schemas.microsoft.com/office/thememl/2012/main" name="プレゼンテーション1" id="{434C01AB-B1AD-414B-8CFF-15C6D7D8F684}" vid="{986AE2F7-08F4-436A-89E0-DA3696557D58}"/>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TRM_Corporate_PPT_Template_JP UserProtection Use</Template>
  <TotalTime>1078</TotalTime>
  <Words>3118</Words>
  <Application>Microsoft Office PowerPoint</Application>
  <PresentationFormat>画面に合わせる (16:9)</PresentationFormat>
  <Paragraphs>446</Paragraphs>
  <Slides>35</Slides>
  <Notes>35</Notes>
  <HiddenSlides>0</HiddenSlides>
  <MMClips>0</MMClips>
  <ScaleCrop>false</ScaleCrop>
  <HeadingPairs>
    <vt:vector size="6" baseType="variant">
      <vt:variant>
        <vt:lpstr>使用されているフォント</vt:lpstr>
      </vt:variant>
      <vt:variant>
        <vt:i4>10</vt:i4>
      </vt:variant>
      <vt:variant>
        <vt:lpstr>テーマ</vt:lpstr>
      </vt:variant>
      <vt:variant>
        <vt:i4>4</vt:i4>
      </vt:variant>
      <vt:variant>
        <vt:lpstr>スライド タイトル</vt:lpstr>
      </vt:variant>
      <vt:variant>
        <vt:i4>35</vt:i4>
      </vt:variant>
    </vt:vector>
  </HeadingPairs>
  <TitlesOfParts>
    <vt:vector size="49" baseType="lpstr">
      <vt:lpstr>Meiryo UI</vt:lpstr>
      <vt:lpstr>ＭＳ Ｐゴシック</vt:lpstr>
      <vt:lpstr>ＭＳ 明朝</vt:lpstr>
      <vt:lpstr>メイリオ</vt:lpstr>
      <vt:lpstr>游ゴシック</vt:lpstr>
      <vt:lpstr>Agency FB</vt:lpstr>
      <vt:lpstr>Arial</vt:lpstr>
      <vt:lpstr>Calibri</vt:lpstr>
      <vt:lpstr>Times New Roman</vt:lpstr>
      <vt:lpstr>Wingdings</vt:lpstr>
      <vt:lpstr>1_PPT_Corporate_Template_150506</vt:lpstr>
      <vt:lpstr>3_PPT_Corporate_Template_150506</vt:lpstr>
      <vt:lpstr>4_PPT_Corporate_Template_150506</vt:lpstr>
      <vt:lpstr>2_PPT_Corporate_Template_150506</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Trend Micro</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Matsuhashi Takashi (MKT-JP)</dc:creator>
  <cp:keywords>[SEC=Public]</cp:keywords>
  <cp:lastModifiedBy>kawakami makiko</cp:lastModifiedBy>
  <cp:revision>124</cp:revision>
  <cp:lastPrinted>2014-12-02T16:05:38Z</cp:lastPrinted>
  <dcterms:created xsi:type="dcterms:W3CDTF">2019-07-16T05:06:56Z</dcterms:created>
  <dcterms:modified xsi:type="dcterms:W3CDTF">2020-12-03T08:06:18Z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M_ProtectiveMarkingValue_Footer">
    <vt:lpwstr>Public</vt:lpwstr>
  </property>
  <property fmtid="{D5CDD505-2E9C-101B-9397-08002B2CF9AE}" pid="3" name="PM_Caveats_Count">
    <vt:lpwstr>0</vt:lpwstr>
  </property>
  <property fmtid="{D5CDD505-2E9C-101B-9397-08002B2CF9AE}" pid="4" name="PM_Originator_Hash_SHA1">
    <vt:lpwstr>FD3027B329F713138F2C1AF4D37819F74C7643F3</vt:lpwstr>
  </property>
  <property fmtid="{D5CDD505-2E9C-101B-9397-08002B2CF9AE}" pid="5" name="PM_SecurityClassification">
    <vt:lpwstr>Public</vt:lpwstr>
  </property>
  <property fmtid="{D5CDD505-2E9C-101B-9397-08002B2CF9AE}" pid="6" name="PM_DisplayValueSecClassificationWithQualifier">
    <vt:lpwstr>Public</vt:lpwstr>
  </property>
  <property fmtid="{D5CDD505-2E9C-101B-9397-08002B2CF9AE}" pid="7" name="PM_Qualifier">
    <vt:lpwstr/>
  </property>
  <property fmtid="{D5CDD505-2E9C-101B-9397-08002B2CF9AE}" pid="8" name="PM_Hash_SHA1">
    <vt:lpwstr>FA1DA5BC2315AF0474B0539C0EBDAB20B555ADE4</vt:lpwstr>
  </property>
  <property fmtid="{D5CDD505-2E9C-101B-9397-08002B2CF9AE}" pid="9" name="PM_ProtectiveMarkingImage_Header">
    <vt:lpwstr>C:\Program Files (x86)\Common Files\janusNET Shared\janusSEAL\Images\DocumentSlashBlue.png</vt:lpwstr>
  </property>
  <property fmtid="{D5CDD505-2E9C-101B-9397-08002B2CF9AE}" pid="10" name="PM_InsertionValue">
    <vt:lpwstr>Public</vt:lpwstr>
  </property>
  <property fmtid="{D5CDD505-2E9C-101B-9397-08002B2CF9AE}" pid="11" name="PM_ProtectiveMarkingValue_Header">
    <vt:lpwstr>Public</vt:lpwstr>
  </property>
  <property fmtid="{D5CDD505-2E9C-101B-9397-08002B2CF9AE}" pid="12" name="PM_ProtectiveMarkingImage_Footer">
    <vt:lpwstr>C:\Program Files (x86)\Common Files\janusNET Shared\janusSEAL\Images\DocumentSlashBlue.png</vt:lpwstr>
  </property>
  <property fmtid="{D5CDD505-2E9C-101B-9397-08002B2CF9AE}" pid="13" name="PM_Namespace">
    <vt:lpwstr>TRENDJP</vt:lpwstr>
  </property>
  <property fmtid="{D5CDD505-2E9C-101B-9397-08002B2CF9AE}" pid="14" name="PM_Version">
    <vt:lpwstr>0.91a</vt:lpwstr>
  </property>
  <property fmtid="{D5CDD505-2E9C-101B-9397-08002B2CF9AE}" pid="15" name="PM_Originating_FileId">
    <vt:lpwstr>784321FE25BE4503BC21FCF047AE2424</vt:lpwstr>
  </property>
  <property fmtid="{D5CDD505-2E9C-101B-9397-08002B2CF9AE}" pid="16" name="PM_OriginationTimeStamp">
    <vt:lpwstr>2020-07-14T07:47:37Z</vt:lpwstr>
  </property>
  <property fmtid="{D5CDD505-2E9C-101B-9397-08002B2CF9AE}" pid="17" name="PM_Hash_Version">
    <vt:lpwstr>2016.1</vt:lpwstr>
  </property>
  <property fmtid="{D5CDD505-2E9C-101B-9397-08002B2CF9AE}" pid="18" name="PM_Hash_Salt_Prev">
    <vt:lpwstr>CC91CD13E849277E67CA128C71F1731F</vt:lpwstr>
  </property>
  <property fmtid="{D5CDD505-2E9C-101B-9397-08002B2CF9AE}" pid="19" name="PM_Hash_Salt">
    <vt:lpwstr>63B95CF53CB897D285F93D09D54C4CB7</vt:lpwstr>
  </property>
  <property fmtid="{D5CDD505-2E9C-101B-9397-08002B2CF9AE}" pid="20" name="PM_PrintOutPlacement_PPT">
    <vt:lpwstr/>
  </property>
  <property fmtid="{D5CDD505-2E9C-101B-9397-08002B2CF9AE}" pid="21" name="PM_SecurityClassification_Prev">
    <vt:lpwstr>Public</vt:lpwstr>
  </property>
  <property fmtid="{D5CDD505-2E9C-101B-9397-08002B2CF9AE}" pid="22" name="PM_Qualifier_Prev">
    <vt:lpwstr/>
  </property>
</Properties>
</file>